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3" r:id="rId3"/>
    <p:sldId id="304" r:id="rId4"/>
    <p:sldId id="286" r:id="rId5"/>
    <p:sldId id="270" r:id="rId6"/>
    <p:sldId id="297" r:id="rId7"/>
    <p:sldId id="289" r:id="rId8"/>
    <p:sldId id="299" r:id="rId9"/>
    <p:sldId id="293" r:id="rId10"/>
    <p:sldId id="290" r:id="rId11"/>
    <p:sldId id="291" r:id="rId12"/>
    <p:sldId id="292" r:id="rId13"/>
    <p:sldId id="298" r:id="rId14"/>
    <p:sldId id="302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3CFE2F-E204-4B43-A135-366A4888548E}" v="979" dt="2021-03-27T03:56:08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1C0DA367-E8A0-4578-9F46-E716CCC326E6}"/>
    <pc:docChg chg="undo custSel addSld delSld modSld sldOrd">
      <pc:chgData name="Danny Young" userId="cb0f4ce2-eb4f-479e-8e8f-3beb257e632f" providerId="ADAL" clId="{1C0DA367-E8A0-4578-9F46-E716CCC326E6}" dt="2020-05-20T16:53:29.506" v="1298" actId="478"/>
      <pc:docMkLst>
        <pc:docMk/>
      </pc:docMkLst>
      <pc:sldChg chg="modSp mod">
        <pc:chgData name="Danny Young" userId="cb0f4ce2-eb4f-479e-8e8f-3beb257e632f" providerId="ADAL" clId="{1C0DA367-E8A0-4578-9F46-E716CCC326E6}" dt="2020-05-12T20:00:40.283" v="1118" actId="1076"/>
        <pc:sldMkLst>
          <pc:docMk/>
          <pc:sldMk cId="0" sldId="292"/>
        </pc:sldMkLst>
        <pc:graphicFrameChg chg="mod">
          <ac:chgData name="Danny Young" userId="cb0f4ce2-eb4f-479e-8e8f-3beb257e632f" providerId="ADAL" clId="{1C0DA367-E8A0-4578-9F46-E716CCC326E6}" dt="2020-05-12T20:00:40.283" v="1118" actId="1076"/>
          <ac:graphicFrameMkLst>
            <pc:docMk/>
            <pc:sldMk cId="0" sldId="292"/>
            <ac:graphicFrameMk id="140" creationId="{00000000-0000-0000-0000-000000000000}"/>
          </ac:graphicFrameMkLst>
        </pc:graphicFrameChg>
      </pc:sldChg>
      <pc:sldChg chg="modSp mod">
        <pc:chgData name="Danny Young" userId="cb0f4ce2-eb4f-479e-8e8f-3beb257e632f" providerId="ADAL" clId="{1C0DA367-E8A0-4578-9F46-E716CCC326E6}" dt="2020-05-12T19:47:48.877" v="0" actId="14100"/>
        <pc:sldMkLst>
          <pc:docMk/>
          <pc:sldMk cId="0" sldId="293"/>
        </pc:sldMkLst>
        <pc:spChg chg="mod">
          <ac:chgData name="Danny Young" userId="cb0f4ce2-eb4f-479e-8e8f-3beb257e632f" providerId="ADAL" clId="{1C0DA367-E8A0-4578-9F46-E716CCC326E6}" dt="2020-05-12T19:47:48.877" v="0" actId="14100"/>
          <ac:spMkLst>
            <pc:docMk/>
            <pc:sldMk cId="0" sldId="293"/>
            <ac:spMk id="5" creationId="{00000000-0000-0000-0000-000000000000}"/>
          </ac:spMkLst>
        </pc:spChg>
      </pc:sldChg>
      <pc:sldChg chg="del">
        <pc:chgData name="Danny Young" userId="cb0f4ce2-eb4f-479e-8e8f-3beb257e632f" providerId="ADAL" clId="{1C0DA367-E8A0-4578-9F46-E716CCC326E6}" dt="2020-05-13T05:59:19.105" v="1273" actId="47"/>
        <pc:sldMkLst>
          <pc:docMk/>
          <pc:sldMk cId="0" sldId="294"/>
        </pc:sldMkLst>
      </pc:sldChg>
      <pc:sldChg chg="del">
        <pc:chgData name="Danny Young" userId="cb0f4ce2-eb4f-479e-8e8f-3beb257e632f" providerId="ADAL" clId="{1C0DA367-E8A0-4578-9F46-E716CCC326E6}" dt="2020-05-12T19:53:35.475" v="978" actId="47"/>
        <pc:sldMkLst>
          <pc:docMk/>
          <pc:sldMk cId="779520830" sldId="295"/>
        </pc:sldMkLst>
      </pc:sldChg>
      <pc:sldChg chg="del">
        <pc:chgData name="Danny Young" userId="cb0f4ce2-eb4f-479e-8e8f-3beb257e632f" providerId="ADAL" clId="{1C0DA367-E8A0-4578-9F46-E716CCC326E6}" dt="2020-05-12T19:53:33.335" v="977" actId="47"/>
        <pc:sldMkLst>
          <pc:docMk/>
          <pc:sldMk cId="2226053772" sldId="296"/>
        </pc:sldMkLst>
      </pc:sldChg>
      <pc:sldChg chg="modSp new mod modAnim">
        <pc:chgData name="Danny Young" userId="cb0f4ce2-eb4f-479e-8e8f-3beb257e632f" providerId="ADAL" clId="{1C0DA367-E8A0-4578-9F46-E716CCC326E6}" dt="2020-05-12T20:04:17.978" v="1127" actId="14100"/>
        <pc:sldMkLst>
          <pc:docMk/>
          <pc:sldMk cId="3514638488" sldId="297"/>
        </pc:sldMkLst>
        <pc:spChg chg="mod">
          <ac:chgData name="Danny Young" userId="cb0f4ce2-eb4f-479e-8e8f-3beb257e632f" providerId="ADAL" clId="{1C0DA367-E8A0-4578-9F46-E716CCC326E6}" dt="2020-05-12T19:48:35.182" v="52" actId="14100"/>
          <ac:spMkLst>
            <pc:docMk/>
            <pc:sldMk cId="3514638488" sldId="297"/>
            <ac:spMk id="2" creationId="{F2670D00-942A-4925-A1F1-B2D6AE523C69}"/>
          </ac:spMkLst>
        </pc:spChg>
        <pc:spChg chg="mod">
          <ac:chgData name="Danny Young" userId="cb0f4ce2-eb4f-479e-8e8f-3beb257e632f" providerId="ADAL" clId="{1C0DA367-E8A0-4578-9F46-E716CCC326E6}" dt="2020-05-12T20:04:17.978" v="1127" actId="14100"/>
          <ac:spMkLst>
            <pc:docMk/>
            <pc:sldMk cId="3514638488" sldId="297"/>
            <ac:spMk id="3" creationId="{25B6EC9E-B6E2-4FB7-AAD2-86A719BDC06E}"/>
          </ac:spMkLst>
        </pc:spChg>
      </pc:sldChg>
      <pc:sldChg chg="new del">
        <pc:chgData name="Danny Young" userId="cb0f4ce2-eb4f-479e-8e8f-3beb257e632f" providerId="ADAL" clId="{1C0DA367-E8A0-4578-9F46-E716CCC326E6}" dt="2020-05-12T19:53:51.497" v="980" actId="680"/>
        <pc:sldMkLst>
          <pc:docMk/>
          <pc:sldMk cId="1808157863" sldId="298"/>
        </pc:sldMkLst>
      </pc:sldChg>
      <pc:sldChg chg="addSp delSp modSp new mod ord delAnim modAnim">
        <pc:chgData name="Danny Young" userId="cb0f4ce2-eb4f-479e-8e8f-3beb257e632f" providerId="ADAL" clId="{1C0DA367-E8A0-4578-9F46-E716CCC326E6}" dt="2020-05-12T20:01:30.687" v="1122" actId="14100"/>
        <pc:sldMkLst>
          <pc:docMk/>
          <pc:sldMk cId="3362361201" sldId="298"/>
        </pc:sldMkLst>
        <pc:spChg chg="mod">
          <ac:chgData name="Danny Young" userId="cb0f4ce2-eb4f-479e-8e8f-3beb257e632f" providerId="ADAL" clId="{1C0DA367-E8A0-4578-9F46-E716CCC326E6}" dt="2020-05-12T19:57:29.922" v="1035" actId="20577"/>
          <ac:spMkLst>
            <pc:docMk/>
            <pc:sldMk cId="3362361201" sldId="298"/>
            <ac:spMk id="2" creationId="{B2D06CE0-66F8-4B21-9196-8B85F8986D7A}"/>
          </ac:spMkLst>
        </pc:spChg>
        <pc:spChg chg="del">
          <ac:chgData name="Danny Young" userId="cb0f4ce2-eb4f-479e-8e8f-3beb257e632f" providerId="ADAL" clId="{1C0DA367-E8A0-4578-9F46-E716CCC326E6}" dt="2020-05-12T19:54:32.635" v="1008"/>
          <ac:spMkLst>
            <pc:docMk/>
            <pc:sldMk cId="3362361201" sldId="298"/>
            <ac:spMk id="3" creationId="{9BC04425-2298-4C75-8210-B6FCE169038A}"/>
          </ac:spMkLst>
        </pc:spChg>
        <pc:spChg chg="add mod">
          <ac:chgData name="Danny Young" userId="cb0f4ce2-eb4f-479e-8e8f-3beb257e632f" providerId="ADAL" clId="{1C0DA367-E8A0-4578-9F46-E716CCC326E6}" dt="2020-05-12T19:57:52.906" v="1104" actId="1076"/>
          <ac:spMkLst>
            <pc:docMk/>
            <pc:sldMk cId="3362361201" sldId="298"/>
            <ac:spMk id="6" creationId="{4CF8124E-BCCB-4077-9FF3-C5058F5337F2}"/>
          </ac:spMkLst>
        </pc:spChg>
        <pc:graphicFrameChg chg="add del mod">
          <ac:chgData name="Danny Young" userId="cb0f4ce2-eb4f-479e-8e8f-3beb257e632f" providerId="ADAL" clId="{1C0DA367-E8A0-4578-9F46-E716CCC326E6}" dt="2020-05-12T19:54:39.537" v="1010" actId="21"/>
          <ac:graphicFrameMkLst>
            <pc:docMk/>
            <pc:sldMk cId="3362361201" sldId="298"/>
            <ac:graphicFrameMk id="4" creationId="{4BE21F99-A357-4D7A-BB0A-A45B7CF22083}"/>
          </ac:graphicFrameMkLst>
        </pc:graphicFrameChg>
        <pc:graphicFrameChg chg="add mod">
          <ac:chgData name="Danny Young" userId="cb0f4ce2-eb4f-479e-8e8f-3beb257e632f" providerId="ADAL" clId="{1C0DA367-E8A0-4578-9F46-E716CCC326E6}" dt="2020-05-12T20:01:30.687" v="1122" actId="14100"/>
          <ac:graphicFrameMkLst>
            <pc:docMk/>
            <pc:sldMk cId="3362361201" sldId="298"/>
            <ac:graphicFrameMk id="7" creationId="{71C13AF4-5CEF-40E0-A126-2A0443571365}"/>
          </ac:graphicFrameMkLst>
        </pc:graphicFrameChg>
        <pc:graphicFrameChg chg="add mod">
          <ac:chgData name="Danny Young" userId="cb0f4ce2-eb4f-479e-8e8f-3beb257e632f" providerId="ADAL" clId="{1C0DA367-E8A0-4578-9F46-E716CCC326E6}" dt="2020-05-12T20:00:55.475" v="1120"/>
          <ac:graphicFrameMkLst>
            <pc:docMk/>
            <pc:sldMk cId="3362361201" sldId="298"/>
            <ac:graphicFrameMk id="8" creationId="{D366316C-5A1B-4273-A1F7-A30B90F236EC}"/>
          </ac:graphicFrameMkLst>
        </pc:graphicFrameChg>
      </pc:sldChg>
      <pc:sldChg chg="addSp delSp modSp new mod modAnim">
        <pc:chgData name="Danny Young" userId="cb0f4ce2-eb4f-479e-8e8f-3beb257e632f" providerId="ADAL" clId="{1C0DA367-E8A0-4578-9F46-E716CCC326E6}" dt="2020-05-12T20:17:31.701" v="1272"/>
        <pc:sldMkLst>
          <pc:docMk/>
          <pc:sldMk cId="1068774547" sldId="299"/>
        </pc:sldMkLst>
        <pc:spChg chg="mod">
          <ac:chgData name="Danny Young" userId="cb0f4ce2-eb4f-479e-8e8f-3beb257e632f" providerId="ADAL" clId="{1C0DA367-E8A0-4578-9F46-E716CCC326E6}" dt="2020-05-12T20:08:00.484" v="1223" actId="27636"/>
          <ac:spMkLst>
            <pc:docMk/>
            <pc:sldMk cId="1068774547" sldId="299"/>
            <ac:spMk id="2" creationId="{711838E3-8E8F-4D2B-B262-6D8DF03B6526}"/>
          </ac:spMkLst>
        </pc:spChg>
        <pc:spChg chg="del">
          <ac:chgData name="Danny Young" userId="cb0f4ce2-eb4f-479e-8e8f-3beb257e632f" providerId="ADAL" clId="{1C0DA367-E8A0-4578-9F46-E716CCC326E6}" dt="2020-05-12T20:08:03.672" v="1224" actId="478"/>
          <ac:spMkLst>
            <pc:docMk/>
            <pc:sldMk cId="1068774547" sldId="299"/>
            <ac:spMk id="3" creationId="{DF408BB8-5CE8-4532-9D35-E21C1457FAD1}"/>
          </ac:spMkLst>
        </pc:spChg>
        <pc:graphicFrameChg chg="add del mod">
          <ac:chgData name="Danny Young" userId="cb0f4ce2-eb4f-479e-8e8f-3beb257e632f" providerId="ADAL" clId="{1C0DA367-E8A0-4578-9F46-E716CCC326E6}" dt="2020-05-12T20:08:13.304" v="1228" actId="478"/>
          <ac:graphicFrameMkLst>
            <pc:docMk/>
            <pc:sldMk cId="1068774547" sldId="299"/>
            <ac:graphicFrameMk id="4" creationId="{352CBE50-3C08-4A08-BDF7-C20697A8B1B2}"/>
          </ac:graphicFrameMkLst>
        </pc:graphicFrameChg>
        <pc:graphicFrameChg chg="add mod">
          <ac:chgData name="Danny Young" userId="cb0f4ce2-eb4f-479e-8e8f-3beb257e632f" providerId="ADAL" clId="{1C0DA367-E8A0-4578-9F46-E716CCC326E6}" dt="2020-05-12T20:17:31.701" v="1272"/>
          <ac:graphicFrameMkLst>
            <pc:docMk/>
            <pc:sldMk cId="1068774547" sldId="299"/>
            <ac:graphicFrameMk id="5" creationId="{02434FCC-2531-4F53-8664-9E384C713562}"/>
          </ac:graphicFrameMkLst>
        </pc:graphicFrameChg>
        <pc:graphicFrameChg chg="add mod">
          <ac:chgData name="Danny Young" userId="cb0f4ce2-eb4f-479e-8e8f-3beb257e632f" providerId="ADAL" clId="{1C0DA367-E8A0-4578-9F46-E716CCC326E6}" dt="2020-05-12T20:15:52.075" v="1262" actId="1038"/>
          <ac:graphicFrameMkLst>
            <pc:docMk/>
            <pc:sldMk cId="1068774547" sldId="299"/>
            <ac:graphicFrameMk id="6" creationId="{B39F7BB2-FB83-4243-91E7-8E4DF18A82AF}"/>
          </ac:graphicFrameMkLst>
        </pc:graphicFrameChg>
      </pc:sldChg>
      <pc:sldChg chg="new del">
        <pc:chgData name="Danny Young" userId="cb0f4ce2-eb4f-479e-8e8f-3beb257e632f" providerId="ADAL" clId="{1C0DA367-E8A0-4578-9F46-E716CCC326E6}" dt="2020-05-12T20:02:06.259" v="1124" actId="680"/>
        <pc:sldMkLst>
          <pc:docMk/>
          <pc:sldMk cId="1916100346" sldId="299"/>
        </pc:sldMkLst>
      </pc:sldChg>
      <pc:sldChg chg="addSp delSp modSp new del mod ord modAnim">
        <pc:chgData name="Danny Young" userId="cb0f4ce2-eb4f-479e-8e8f-3beb257e632f" providerId="ADAL" clId="{1C0DA367-E8A0-4578-9F46-E716CCC326E6}" dt="2020-05-14T06:00:35.008" v="1287" actId="47"/>
        <pc:sldMkLst>
          <pc:docMk/>
          <pc:sldMk cId="2032426128" sldId="300"/>
        </pc:sldMkLst>
        <pc:spChg chg="del">
          <ac:chgData name="Danny Young" userId="cb0f4ce2-eb4f-479e-8e8f-3beb257e632f" providerId="ADAL" clId="{1C0DA367-E8A0-4578-9F46-E716CCC326E6}" dt="2020-05-14T05:17:36.986" v="1277" actId="478"/>
          <ac:spMkLst>
            <pc:docMk/>
            <pc:sldMk cId="2032426128" sldId="300"/>
            <ac:spMk id="2" creationId="{DFE0AEBE-9E03-4FA8-827D-41BDA684EC9F}"/>
          </ac:spMkLst>
        </pc:spChg>
        <pc:spChg chg="del">
          <ac:chgData name="Danny Young" userId="cb0f4ce2-eb4f-479e-8e8f-3beb257e632f" providerId="ADAL" clId="{1C0DA367-E8A0-4578-9F46-E716CCC326E6}" dt="2020-05-14T05:17:36.986" v="1277" actId="478"/>
          <ac:spMkLst>
            <pc:docMk/>
            <pc:sldMk cId="2032426128" sldId="300"/>
            <ac:spMk id="3" creationId="{753C39D4-9106-4D75-B3E1-3E65DB2DA1EA}"/>
          </ac:spMkLst>
        </pc:spChg>
        <pc:picChg chg="add mod">
          <ac:chgData name="Danny Young" userId="cb0f4ce2-eb4f-479e-8e8f-3beb257e632f" providerId="ADAL" clId="{1C0DA367-E8A0-4578-9F46-E716CCC326E6}" dt="2020-05-14T05:30:13.793" v="1278"/>
          <ac:picMkLst>
            <pc:docMk/>
            <pc:sldMk cId="2032426128" sldId="300"/>
            <ac:picMk id="4" creationId="{CFBCB1F2-66CE-4060-9EC2-B5C959E7A3E8}"/>
          </ac:picMkLst>
        </pc:picChg>
        <pc:picChg chg="add">
          <ac:chgData name="Danny Young" userId="cb0f4ce2-eb4f-479e-8e8f-3beb257e632f" providerId="ADAL" clId="{1C0DA367-E8A0-4578-9F46-E716CCC326E6}" dt="2020-05-14T05:48:25.300" v="1284"/>
          <ac:picMkLst>
            <pc:docMk/>
            <pc:sldMk cId="2032426128" sldId="300"/>
            <ac:picMk id="5" creationId="{BA7A5311-4ACE-4098-B7AE-30D42D0D3FD4}"/>
          </ac:picMkLst>
        </pc:picChg>
      </pc:sldChg>
      <pc:sldChg chg="addSp delSp modSp new del mod modAnim">
        <pc:chgData name="Danny Young" userId="cb0f4ce2-eb4f-479e-8e8f-3beb257e632f" providerId="ADAL" clId="{1C0DA367-E8A0-4578-9F46-E716CCC326E6}" dt="2020-05-14T06:00:35.008" v="1287" actId="47"/>
        <pc:sldMkLst>
          <pc:docMk/>
          <pc:sldMk cId="2991007441" sldId="301"/>
        </pc:sldMkLst>
        <pc:spChg chg="del">
          <ac:chgData name="Danny Young" userId="cb0f4ce2-eb4f-479e-8e8f-3beb257e632f" providerId="ADAL" clId="{1C0DA367-E8A0-4578-9F46-E716CCC326E6}" dt="2020-05-14T05:31:45.251" v="1280" actId="478"/>
          <ac:spMkLst>
            <pc:docMk/>
            <pc:sldMk cId="2991007441" sldId="301"/>
            <ac:spMk id="2" creationId="{475DD559-DB0D-4C14-BC15-701ADD7A1947}"/>
          </ac:spMkLst>
        </pc:spChg>
        <pc:spChg chg="del">
          <ac:chgData name="Danny Young" userId="cb0f4ce2-eb4f-479e-8e8f-3beb257e632f" providerId="ADAL" clId="{1C0DA367-E8A0-4578-9F46-E716CCC326E6}" dt="2020-05-14T05:31:45.251" v="1280" actId="478"/>
          <ac:spMkLst>
            <pc:docMk/>
            <pc:sldMk cId="2991007441" sldId="301"/>
            <ac:spMk id="3" creationId="{439C0CFC-E101-4834-8E8F-0975A71388C2}"/>
          </ac:spMkLst>
        </pc:spChg>
        <pc:picChg chg="add mod">
          <ac:chgData name="Danny Young" userId="cb0f4ce2-eb4f-479e-8e8f-3beb257e632f" providerId="ADAL" clId="{1C0DA367-E8A0-4578-9F46-E716CCC326E6}" dt="2020-05-14T05:44:39.058" v="1281"/>
          <ac:picMkLst>
            <pc:docMk/>
            <pc:sldMk cId="2991007441" sldId="301"/>
            <ac:picMk id="4" creationId="{C0BB0B9A-E0DC-450E-A013-18BD13906C83}"/>
          </ac:picMkLst>
        </pc:picChg>
      </pc:sldChg>
      <pc:sldChg chg="addSp delSp modSp new add del mod delAnim modAnim">
        <pc:chgData name="Danny Young" userId="cb0f4ce2-eb4f-479e-8e8f-3beb257e632f" providerId="ADAL" clId="{1C0DA367-E8A0-4578-9F46-E716CCC326E6}" dt="2020-05-20T16:53:29.506" v="1298" actId="478"/>
        <pc:sldMkLst>
          <pc:docMk/>
          <pc:sldMk cId="3134925289" sldId="302"/>
        </pc:sldMkLst>
        <pc:spChg chg="del">
          <ac:chgData name="Danny Young" userId="cb0f4ce2-eb4f-479e-8e8f-3beb257e632f" providerId="ADAL" clId="{1C0DA367-E8A0-4578-9F46-E716CCC326E6}" dt="2020-05-14T05:45:15.362" v="1283" actId="478"/>
          <ac:spMkLst>
            <pc:docMk/>
            <pc:sldMk cId="3134925289" sldId="302"/>
            <ac:spMk id="2" creationId="{D92C503B-CB36-43E3-BFAA-13F171834DB9}"/>
          </ac:spMkLst>
        </pc:spChg>
        <pc:spChg chg="del">
          <ac:chgData name="Danny Young" userId="cb0f4ce2-eb4f-479e-8e8f-3beb257e632f" providerId="ADAL" clId="{1C0DA367-E8A0-4578-9F46-E716CCC326E6}" dt="2020-05-14T05:45:15.362" v="1283" actId="478"/>
          <ac:spMkLst>
            <pc:docMk/>
            <pc:sldMk cId="3134925289" sldId="302"/>
            <ac:spMk id="3" creationId="{920B89CD-DD61-4512-8454-6511CC1B939F}"/>
          </ac:spMkLst>
        </pc:spChg>
        <pc:picChg chg="add del mod">
          <ac:chgData name="Danny Young" userId="cb0f4ce2-eb4f-479e-8e8f-3beb257e632f" providerId="ADAL" clId="{1C0DA367-E8A0-4578-9F46-E716CCC326E6}" dt="2020-05-20T16:53:29.506" v="1298" actId="478"/>
          <ac:picMkLst>
            <pc:docMk/>
            <pc:sldMk cId="3134925289" sldId="302"/>
            <ac:picMk id="4" creationId="{8577FF1F-F85F-4779-91BF-80AE77EAAA11}"/>
          </ac:picMkLst>
        </pc:picChg>
        <pc:picChg chg="add del">
          <ac:chgData name="Danny Young" userId="cb0f4ce2-eb4f-479e-8e8f-3beb257e632f" providerId="ADAL" clId="{1C0DA367-E8A0-4578-9F46-E716CCC326E6}" dt="2020-05-14T06:00:40.123" v="1288" actId="478"/>
          <ac:picMkLst>
            <pc:docMk/>
            <pc:sldMk cId="3134925289" sldId="302"/>
            <ac:picMk id="5" creationId="{4E29BEDF-060C-4434-9994-30E40793A33E}"/>
          </ac:picMkLst>
        </pc:picChg>
        <pc:picChg chg="add del mod">
          <ac:chgData name="Danny Young" userId="cb0f4ce2-eb4f-479e-8e8f-3beb257e632f" providerId="ADAL" clId="{1C0DA367-E8A0-4578-9F46-E716CCC326E6}" dt="2020-05-20T16:53:27.422" v="1297" actId="478"/>
          <ac:picMkLst>
            <pc:docMk/>
            <pc:sldMk cId="3134925289" sldId="302"/>
            <ac:picMk id="6" creationId="{E6AB2235-EAAA-4CBE-9F0C-22FCD78F6095}"/>
          </ac:picMkLst>
        </pc:picChg>
      </pc:sldChg>
      <pc:sldChg chg="addSp delSp modSp new add del mod modAnim">
        <pc:chgData name="Danny Young" userId="cb0f4ce2-eb4f-479e-8e8f-3beb257e632f" providerId="ADAL" clId="{1C0DA367-E8A0-4578-9F46-E716CCC326E6}" dt="2020-05-14T06:21:16.318" v="1295" actId="47"/>
        <pc:sldMkLst>
          <pc:docMk/>
          <pc:sldMk cId="560031761" sldId="303"/>
        </pc:sldMkLst>
        <pc:spChg chg="del">
          <ac:chgData name="Danny Young" userId="cb0f4ce2-eb4f-479e-8e8f-3beb257e632f" providerId="ADAL" clId="{1C0DA367-E8A0-4578-9F46-E716CCC326E6}" dt="2020-05-14T06:08:04.345" v="1290"/>
          <ac:spMkLst>
            <pc:docMk/>
            <pc:sldMk cId="560031761" sldId="303"/>
            <ac:spMk id="3" creationId="{263E9206-44FA-4C63-B492-1B2C420150C4}"/>
          </ac:spMkLst>
        </pc:spChg>
        <pc:picChg chg="add mod">
          <ac:chgData name="Danny Young" userId="cb0f4ce2-eb4f-479e-8e8f-3beb257e632f" providerId="ADAL" clId="{1C0DA367-E8A0-4578-9F46-E716CCC326E6}" dt="2020-05-14T06:08:11.028" v="1291" actId="1076"/>
          <ac:picMkLst>
            <pc:docMk/>
            <pc:sldMk cId="560031761" sldId="303"/>
            <ac:picMk id="4" creationId="{5CCE2FFC-1511-4442-AC74-22752DF4771B}"/>
          </ac:picMkLst>
        </pc:picChg>
      </pc:sldChg>
    </pc:docChg>
  </pc:docChgLst>
  <pc:docChgLst>
    <pc:chgData name="Danny Young" userId="cb0f4ce2-eb4f-479e-8e8f-3beb257e632f" providerId="ADAL" clId="{C83CFE2F-E204-4B43-A135-366A4888548E}"/>
    <pc:docChg chg="undo redo custSel addSld delSld modSld sldOrd">
      <pc:chgData name="Danny Young" userId="cb0f4ce2-eb4f-479e-8e8f-3beb257e632f" providerId="ADAL" clId="{C83CFE2F-E204-4B43-A135-366A4888548E}" dt="2021-03-27T03:56:29.327" v="1589" actId="1076"/>
      <pc:docMkLst>
        <pc:docMk/>
      </pc:docMkLst>
      <pc:sldChg chg="modSp mod">
        <pc:chgData name="Danny Young" userId="cb0f4ce2-eb4f-479e-8e8f-3beb257e632f" providerId="ADAL" clId="{C83CFE2F-E204-4B43-A135-366A4888548E}" dt="2021-03-27T03:04:22.660" v="6" actId="20577"/>
        <pc:sldMkLst>
          <pc:docMk/>
          <pc:sldMk cId="1544816061" sldId="256"/>
        </pc:sldMkLst>
        <pc:spChg chg="mod">
          <ac:chgData name="Danny Young" userId="cb0f4ce2-eb4f-479e-8e8f-3beb257e632f" providerId="ADAL" clId="{C83CFE2F-E204-4B43-A135-366A4888548E}" dt="2021-03-27T03:04:22.660" v="6" actId="20577"/>
          <ac:spMkLst>
            <pc:docMk/>
            <pc:sldMk cId="1544816061" sldId="256"/>
            <ac:spMk id="2" creationId="{00000000-0000-0000-0000-000000000000}"/>
          </ac:spMkLst>
        </pc:spChg>
      </pc:sldChg>
      <pc:sldChg chg="del">
        <pc:chgData name="Danny Young" userId="cb0f4ce2-eb4f-479e-8e8f-3beb257e632f" providerId="ADAL" clId="{C83CFE2F-E204-4B43-A135-366A4888548E}" dt="2021-03-27T03:33:35.900" v="1014" actId="47"/>
        <pc:sldMkLst>
          <pc:docMk/>
          <pc:sldMk cId="1179812561" sldId="268"/>
        </pc:sldMkLst>
      </pc:sldChg>
      <pc:sldChg chg="addSp modSp mod ord modAnim">
        <pc:chgData name="Danny Young" userId="cb0f4ce2-eb4f-479e-8e8f-3beb257e632f" providerId="ADAL" clId="{C83CFE2F-E204-4B43-A135-366A4888548E}" dt="2021-03-27T03:32:44.857" v="1013" actId="1076"/>
        <pc:sldMkLst>
          <pc:docMk/>
          <pc:sldMk cId="3564410041" sldId="270"/>
        </pc:sldMkLst>
        <pc:spChg chg="mod">
          <ac:chgData name="Danny Young" userId="cb0f4ce2-eb4f-479e-8e8f-3beb257e632f" providerId="ADAL" clId="{C83CFE2F-E204-4B43-A135-366A4888548E}" dt="2021-03-27T03:21:53.608" v="499" actId="27636"/>
          <ac:spMkLst>
            <pc:docMk/>
            <pc:sldMk cId="3564410041" sldId="270"/>
            <ac:spMk id="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32:40.991" v="1012" actId="1076"/>
          <ac:spMkLst>
            <pc:docMk/>
            <pc:sldMk cId="3564410041" sldId="270"/>
            <ac:spMk id="11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32:44.857" v="1013" actId="1076"/>
          <ac:spMkLst>
            <pc:docMk/>
            <pc:sldMk cId="3564410041" sldId="270"/>
            <ac:spMk id="137" creationId="{00000000-0000-0000-0000-000000000000}"/>
          </ac:spMkLst>
        </pc:spChg>
        <pc:spChg chg="add mod">
          <ac:chgData name="Danny Young" userId="cb0f4ce2-eb4f-479e-8e8f-3beb257e632f" providerId="ADAL" clId="{C83CFE2F-E204-4B43-A135-366A4888548E}" dt="2021-03-27T03:31:02.101" v="918" actId="207"/>
          <ac:spMkLst>
            <pc:docMk/>
            <pc:sldMk cId="3564410041" sldId="270"/>
            <ac:spMk id="140" creationId="{317B8067-AA2B-443B-BEF7-FF292644C471}"/>
          </ac:spMkLst>
        </pc:spChg>
        <pc:spChg chg="add mod">
          <ac:chgData name="Danny Young" userId="cb0f4ce2-eb4f-479e-8e8f-3beb257e632f" providerId="ADAL" clId="{C83CFE2F-E204-4B43-A135-366A4888548E}" dt="2021-03-27T03:29:29.225" v="893"/>
          <ac:spMkLst>
            <pc:docMk/>
            <pc:sldMk cId="3564410041" sldId="270"/>
            <ac:spMk id="144" creationId="{B3186BF0-BFDD-4DE3-A6DF-C22BF05323E9}"/>
          </ac:spMkLst>
        </pc:spChg>
        <pc:spChg chg="add mod">
          <ac:chgData name="Danny Young" userId="cb0f4ce2-eb4f-479e-8e8f-3beb257e632f" providerId="ADAL" clId="{C83CFE2F-E204-4B43-A135-366A4888548E}" dt="2021-03-27T03:31:31.342" v="965" actId="1076"/>
          <ac:spMkLst>
            <pc:docMk/>
            <pc:sldMk cId="3564410041" sldId="270"/>
            <ac:spMk id="145" creationId="{1424335A-499B-47DC-AA9F-93BFD7E3F49C}"/>
          </ac:spMkLst>
        </pc:spChg>
        <pc:spChg chg="mod">
          <ac:chgData name="Danny Young" userId="cb0f4ce2-eb4f-479e-8e8f-3beb257e632f" providerId="ADAL" clId="{C83CFE2F-E204-4B43-A135-366A4888548E}" dt="2021-03-27T03:28:31.518" v="827" actId="20577"/>
          <ac:spMkLst>
            <pc:docMk/>
            <pc:sldMk cId="3564410041" sldId="270"/>
            <ac:spMk id="3076" creationId="{00000000-0000-0000-0000-000000000000}"/>
          </ac:spMkLst>
        </pc:spChg>
      </pc:sldChg>
      <pc:sldChg chg="ord">
        <pc:chgData name="Danny Young" userId="cb0f4ce2-eb4f-479e-8e8f-3beb257e632f" providerId="ADAL" clId="{C83CFE2F-E204-4B43-A135-366A4888548E}" dt="2021-03-27T03:44:31.873" v="1281"/>
        <pc:sldMkLst>
          <pc:docMk/>
          <pc:sldMk cId="3488469532" sldId="286"/>
        </pc:sldMkLst>
      </pc:sldChg>
      <pc:sldChg chg="addSp delSp modSp del mod ord modAnim">
        <pc:chgData name="Danny Young" userId="cb0f4ce2-eb4f-479e-8e8f-3beb257e632f" providerId="ADAL" clId="{C83CFE2F-E204-4B43-A135-366A4888548E}" dt="2021-03-27T03:42:56.568" v="1270" actId="47"/>
        <pc:sldMkLst>
          <pc:docMk/>
          <pc:sldMk cId="3612035337" sldId="287"/>
        </pc:sldMkLst>
        <pc:spChg chg="mod">
          <ac:chgData name="Danny Young" userId="cb0f4ce2-eb4f-479e-8e8f-3beb257e632f" providerId="ADAL" clId="{C83CFE2F-E204-4B43-A135-366A4888548E}" dt="2021-03-27T03:34:51.273" v="1019" actId="14100"/>
          <ac:spMkLst>
            <pc:docMk/>
            <pc:sldMk cId="3612035337" sldId="287"/>
            <ac:spMk id="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8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8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8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8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8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0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1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3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4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9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0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1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3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4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0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0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1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3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4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1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0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1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3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4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2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0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1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3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4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3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0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1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2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3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4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5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6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7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8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41:42.572" v="1263" actId="1076"/>
          <ac:spMkLst>
            <pc:docMk/>
            <pc:sldMk cId="3612035337" sldId="287"/>
            <ac:spMk id="149" creationId="{00000000-0000-0000-0000-000000000000}"/>
          </ac:spMkLst>
        </pc:spChg>
        <pc:spChg chg="mod">
          <ac:chgData name="Danny Young" userId="cb0f4ce2-eb4f-479e-8e8f-3beb257e632f" providerId="ADAL" clId="{C83CFE2F-E204-4B43-A135-366A4888548E}" dt="2021-03-27T03:38:47.457" v="1221"/>
          <ac:spMkLst>
            <pc:docMk/>
            <pc:sldMk cId="3612035337" sldId="287"/>
            <ac:spMk id="166" creationId="{D87B0788-569C-46D4-AEAF-91907B7C5253}"/>
          </ac:spMkLst>
        </pc:spChg>
        <pc:spChg chg="mod">
          <ac:chgData name="Danny Young" userId="cb0f4ce2-eb4f-479e-8e8f-3beb257e632f" providerId="ADAL" clId="{C83CFE2F-E204-4B43-A135-366A4888548E}" dt="2021-03-27T03:38:47.457" v="1221"/>
          <ac:spMkLst>
            <pc:docMk/>
            <pc:sldMk cId="3612035337" sldId="287"/>
            <ac:spMk id="167" creationId="{FCF50A70-6DF0-48C9-9B16-1C4A759D0110}"/>
          </ac:spMkLst>
        </pc:spChg>
        <pc:grpChg chg="del">
          <ac:chgData name="Danny Young" userId="cb0f4ce2-eb4f-479e-8e8f-3beb257e632f" providerId="ADAL" clId="{C83CFE2F-E204-4B43-A135-366A4888548E}" dt="2021-03-27T03:38:45.281" v="1220" actId="21"/>
          <ac:grpSpMkLst>
            <pc:docMk/>
            <pc:sldMk cId="3612035337" sldId="287"/>
            <ac:grpSpMk id="4" creationId="{00000000-0000-0000-0000-000000000000}"/>
          </ac:grpSpMkLst>
        </pc:grpChg>
        <pc:grpChg chg="mod">
          <ac:chgData name="Danny Young" userId="cb0f4ce2-eb4f-479e-8e8f-3beb257e632f" providerId="ADAL" clId="{C83CFE2F-E204-4B43-A135-366A4888548E}" dt="2021-03-27T03:41:42.572" v="1263" actId="1076"/>
          <ac:grpSpMkLst>
            <pc:docMk/>
            <pc:sldMk cId="3612035337" sldId="287"/>
            <ac:grpSpMk id="6" creationId="{00000000-0000-0000-0000-000000000000}"/>
          </ac:grpSpMkLst>
        </pc:grpChg>
        <pc:grpChg chg="mod">
          <ac:chgData name="Danny Young" userId="cb0f4ce2-eb4f-479e-8e8f-3beb257e632f" providerId="ADAL" clId="{C83CFE2F-E204-4B43-A135-366A4888548E}" dt="2021-03-27T03:41:57.620" v="1265" actId="164"/>
          <ac:grpSpMkLst>
            <pc:docMk/>
            <pc:sldMk cId="3612035337" sldId="287"/>
            <ac:grpSpMk id="7" creationId="{00000000-0000-0000-0000-000000000000}"/>
          </ac:grpSpMkLst>
        </pc:grpChg>
        <pc:grpChg chg="mod">
          <ac:chgData name="Danny Young" userId="cb0f4ce2-eb4f-479e-8e8f-3beb257e632f" providerId="ADAL" clId="{C83CFE2F-E204-4B43-A135-366A4888548E}" dt="2021-03-27T03:41:57.620" v="1265" actId="164"/>
          <ac:grpSpMkLst>
            <pc:docMk/>
            <pc:sldMk cId="3612035337" sldId="287"/>
            <ac:grpSpMk id="8" creationId="{00000000-0000-0000-0000-000000000000}"/>
          </ac:grpSpMkLst>
        </pc:grpChg>
        <pc:grpChg chg="add mod">
          <ac:chgData name="Danny Young" userId="cb0f4ce2-eb4f-479e-8e8f-3beb257e632f" providerId="ADAL" clId="{C83CFE2F-E204-4B43-A135-366A4888548E}" dt="2021-03-27T03:41:57.620" v="1265" actId="164"/>
          <ac:grpSpMkLst>
            <pc:docMk/>
            <pc:sldMk cId="3612035337" sldId="287"/>
            <ac:grpSpMk id="9" creationId="{E4559BA9-03B0-4BE3-A34E-E982915C9A2F}"/>
          </ac:grpSpMkLst>
        </pc:grpChg>
        <pc:grpChg chg="add mod">
          <ac:chgData name="Danny Young" userId="cb0f4ce2-eb4f-479e-8e8f-3beb257e632f" providerId="ADAL" clId="{C83CFE2F-E204-4B43-A135-366A4888548E}" dt="2021-03-27T03:38:47.457" v="1221"/>
          <ac:grpSpMkLst>
            <pc:docMk/>
            <pc:sldMk cId="3612035337" sldId="287"/>
            <ac:grpSpMk id="165" creationId="{95A5D22F-31B7-4DF0-90A4-7AF19051DE6C}"/>
          </ac:grpSpMkLst>
        </pc:grpChg>
        <pc:cxnChg chg="mod">
          <ac:chgData name="Danny Young" userId="cb0f4ce2-eb4f-479e-8e8f-3beb257e632f" providerId="ADAL" clId="{C83CFE2F-E204-4B43-A135-366A4888548E}" dt="2021-03-27T03:41:57.620" v="1265" actId="164"/>
          <ac:cxnSpMkLst>
            <pc:docMk/>
            <pc:sldMk cId="3612035337" sldId="287"/>
            <ac:cxnSpMk id="150" creationId="{00000000-0000-0000-0000-000000000000}"/>
          </ac:cxnSpMkLst>
        </pc:cxnChg>
        <pc:cxnChg chg="mod">
          <ac:chgData name="Danny Young" userId="cb0f4ce2-eb4f-479e-8e8f-3beb257e632f" providerId="ADAL" clId="{C83CFE2F-E204-4B43-A135-366A4888548E}" dt="2021-03-27T03:41:57.620" v="1265" actId="164"/>
          <ac:cxnSpMkLst>
            <pc:docMk/>
            <pc:sldMk cId="3612035337" sldId="287"/>
            <ac:cxnSpMk id="151" creationId="{00000000-0000-0000-0000-000000000000}"/>
          </ac:cxnSpMkLst>
        </pc:cxnChg>
        <pc:cxnChg chg="mod">
          <ac:chgData name="Danny Young" userId="cb0f4ce2-eb4f-479e-8e8f-3beb257e632f" providerId="ADAL" clId="{C83CFE2F-E204-4B43-A135-366A4888548E}" dt="2021-03-27T03:41:57.620" v="1265" actId="164"/>
          <ac:cxnSpMkLst>
            <pc:docMk/>
            <pc:sldMk cId="3612035337" sldId="287"/>
            <ac:cxnSpMk id="152" creationId="{00000000-0000-0000-0000-000000000000}"/>
          </ac:cxnSpMkLst>
        </pc:cxnChg>
        <pc:cxnChg chg="mod">
          <ac:chgData name="Danny Young" userId="cb0f4ce2-eb4f-479e-8e8f-3beb257e632f" providerId="ADAL" clId="{C83CFE2F-E204-4B43-A135-366A4888548E}" dt="2021-03-27T03:41:57.620" v="1265" actId="164"/>
          <ac:cxnSpMkLst>
            <pc:docMk/>
            <pc:sldMk cId="3612035337" sldId="287"/>
            <ac:cxnSpMk id="156" creationId="{00000000-0000-0000-0000-000000000000}"/>
          </ac:cxnSpMkLst>
        </pc:cxnChg>
        <pc:cxnChg chg="mod">
          <ac:chgData name="Danny Young" userId="cb0f4ce2-eb4f-479e-8e8f-3beb257e632f" providerId="ADAL" clId="{C83CFE2F-E204-4B43-A135-366A4888548E}" dt="2021-03-27T03:41:57.620" v="1265" actId="164"/>
          <ac:cxnSpMkLst>
            <pc:docMk/>
            <pc:sldMk cId="3612035337" sldId="287"/>
            <ac:cxnSpMk id="164" creationId="{00000000-0000-0000-0000-000000000000}"/>
          </ac:cxnSpMkLst>
        </pc:cxnChg>
      </pc:sldChg>
      <pc:sldChg chg="del">
        <pc:chgData name="Danny Young" userId="cb0f4ce2-eb4f-479e-8e8f-3beb257e632f" providerId="ADAL" clId="{C83CFE2F-E204-4B43-A135-366A4888548E}" dt="2021-03-27T03:33:39.201" v="1015" actId="47"/>
        <pc:sldMkLst>
          <pc:docMk/>
          <pc:sldMk cId="397898693" sldId="288"/>
        </pc:sldMkLst>
      </pc:sldChg>
      <pc:sldChg chg="modSp mod ord">
        <pc:chgData name="Danny Young" userId="cb0f4ce2-eb4f-479e-8e8f-3beb257e632f" providerId="ADAL" clId="{C83CFE2F-E204-4B43-A135-366A4888548E}" dt="2021-03-27T03:56:29.327" v="1589" actId="1076"/>
        <pc:sldMkLst>
          <pc:docMk/>
          <pc:sldMk cId="0" sldId="293"/>
        </pc:sldMkLst>
        <pc:graphicFrameChg chg="mod">
          <ac:chgData name="Danny Young" userId="cb0f4ce2-eb4f-479e-8e8f-3beb257e632f" providerId="ADAL" clId="{C83CFE2F-E204-4B43-A135-366A4888548E}" dt="2021-03-27T03:56:29.327" v="1589" actId="1076"/>
          <ac:graphicFrameMkLst>
            <pc:docMk/>
            <pc:sldMk cId="0" sldId="293"/>
            <ac:graphicFrameMk id="83971" creationId="{00000000-0000-0000-0000-000000000000}"/>
          </ac:graphicFrameMkLst>
        </pc:graphicFrameChg>
      </pc:sldChg>
      <pc:sldChg chg="modSp mod ord modAnim">
        <pc:chgData name="Danny Young" userId="cb0f4ce2-eb4f-479e-8e8f-3beb257e632f" providerId="ADAL" clId="{C83CFE2F-E204-4B43-A135-366A4888548E}" dt="2021-03-27T03:56:08.056" v="1588" actId="20577"/>
        <pc:sldMkLst>
          <pc:docMk/>
          <pc:sldMk cId="3514638488" sldId="297"/>
        </pc:sldMkLst>
        <pc:spChg chg="mod">
          <ac:chgData name="Danny Young" userId="cb0f4ce2-eb4f-479e-8e8f-3beb257e632f" providerId="ADAL" clId="{C83CFE2F-E204-4B43-A135-366A4888548E}" dt="2021-03-27T03:43:08.805" v="1273" actId="1076"/>
          <ac:spMkLst>
            <pc:docMk/>
            <pc:sldMk cId="3514638488" sldId="297"/>
            <ac:spMk id="2" creationId="{F2670D00-942A-4925-A1F1-B2D6AE523C69}"/>
          </ac:spMkLst>
        </pc:spChg>
        <pc:spChg chg="mod">
          <ac:chgData name="Danny Young" userId="cb0f4ce2-eb4f-479e-8e8f-3beb257e632f" providerId="ADAL" clId="{C83CFE2F-E204-4B43-A135-366A4888548E}" dt="2021-03-27T03:56:08.056" v="1588" actId="20577"/>
          <ac:spMkLst>
            <pc:docMk/>
            <pc:sldMk cId="3514638488" sldId="297"/>
            <ac:spMk id="3" creationId="{25B6EC9E-B6E2-4FB7-AAD2-86A719BDC06E}"/>
          </ac:spMkLst>
        </pc:spChg>
      </pc:sldChg>
      <pc:sldChg chg="modSp mod ord">
        <pc:chgData name="Danny Young" userId="cb0f4ce2-eb4f-479e-8e8f-3beb257e632f" providerId="ADAL" clId="{C83CFE2F-E204-4B43-A135-366A4888548E}" dt="2021-03-27T03:43:28.061" v="1277"/>
        <pc:sldMkLst>
          <pc:docMk/>
          <pc:sldMk cId="1068774547" sldId="299"/>
        </pc:sldMkLst>
        <pc:graphicFrameChg chg="mod">
          <ac:chgData name="Danny Young" userId="cb0f4ce2-eb4f-479e-8e8f-3beb257e632f" providerId="ADAL" clId="{C83CFE2F-E204-4B43-A135-366A4888548E}" dt="2021-03-27T03:43:24.703" v="1275" actId="14100"/>
          <ac:graphicFrameMkLst>
            <pc:docMk/>
            <pc:sldMk cId="1068774547" sldId="299"/>
            <ac:graphicFrameMk id="6" creationId="{B39F7BB2-FB83-4243-91E7-8E4DF18A82AF}"/>
          </ac:graphicFrameMkLst>
        </pc:graphicFrameChg>
      </pc:sldChg>
      <pc:sldChg chg="addSp delSp modSp new mod delAnim modAnim">
        <pc:chgData name="Danny Young" userId="cb0f4ce2-eb4f-479e-8e8f-3beb257e632f" providerId="ADAL" clId="{C83CFE2F-E204-4B43-A135-366A4888548E}" dt="2021-03-27T03:22:21.442" v="507" actId="1076"/>
        <pc:sldMkLst>
          <pc:docMk/>
          <pc:sldMk cId="3837714283" sldId="303"/>
        </pc:sldMkLst>
        <pc:spChg chg="mod">
          <ac:chgData name="Danny Young" userId="cb0f4ce2-eb4f-479e-8e8f-3beb257e632f" providerId="ADAL" clId="{C83CFE2F-E204-4B43-A135-366A4888548E}" dt="2021-03-27T03:04:58.230" v="124" actId="27636"/>
          <ac:spMkLst>
            <pc:docMk/>
            <pc:sldMk cId="3837714283" sldId="303"/>
            <ac:spMk id="2" creationId="{ACA073D2-8A03-466B-B600-AB672C7DB439}"/>
          </ac:spMkLst>
        </pc:spChg>
        <pc:spChg chg="mod">
          <ac:chgData name="Danny Young" userId="cb0f4ce2-eb4f-479e-8e8f-3beb257e632f" providerId="ADAL" clId="{C83CFE2F-E204-4B43-A135-366A4888548E}" dt="2021-03-27T03:08:20.499" v="156" actId="14100"/>
          <ac:spMkLst>
            <pc:docMk/>
            <pc:sldMk cId="3837714283" sldId="303"/>
            <ac:spMk id="3" creationId="{5FF5CD5C-2515-4C21-AE73-DA5A7A35C085}"/>
          </ac:spMkLst>
        </pc:spChg>
        <pc:spChg chg="add del mod">
          <ac:chgData name="Danny Young" userId="cb0f4ce2-eb4f-479e-8e8f-3beb257e632f" providerId="ADAL" clId="{C83CFE2F-E204-4B43-A135-366A4888548E}" dt="2021-03-27T03:06:40.451" v="137"/>
          <ac:spMkLst>
            <pc:docMk/>
            <pc:sldMk cId="3837714283" sldId="303"/>
            <ac:spMk id="18" creationId="{005BE127-2D49-4390-BECB-D11AC71A8217}"/>
          </ac:spMkLst>
        </pc:spChg>
        <pc:spChg chg="add del mod">
          <ac:chgData name="Danny Young" userId="cb0f4ce2-eb4f-479e-8e8f-3beb257e632f" providerId="ADAL" clId="{C83CFE2F-E204-4B43-A135-366A4888548E}" dt="2021-03-27T03:06:49.429" v="139"/>
          <ac:spMkLst>
            <pc:docMk/>
            <pc:sldMk cId="3837714283" sldId="303"/>
            <ac:spMk id="19" creationId="{8D647C67-8632-41FA-A657-D4866C2C70E4}"/>
          </ac:spMkLst>
        </pc:spChg>
        <pc:spChg chg="add del mod">
          <ac:chgData name="Danny Young" userId="cb0f4ce2-eb4f-479e-8e8f-3beb257e632f" providerId="ADAL" clId="{C83CFE2F-E204-4B43-A135-366A4888548E}" dt="2021-03-27T03:08:57.402" v="202" actId="21"/>
          <ac:spMkLst>
            <pc:docMk/>
            <pc:sldMk cId="3837714283" sldId="303"/>
            <ac:spMk id="23" creationId="{22F5C9EA-959C-4E0C-A7A6-09E9635F7D40}"/>
          </ac:spMkLst>
        </pc:spChg>
        <pc:spChg chg="add mod">
          <ac:chgData name="Danny Young" userId="cb0f4ce2-eb4f-479e-8e8f-3beb257e632f" providerId="ADAL" clId="{C83CFE2F-E204-4B43-A135-366A4888548E}" dt="2021-03-27T03:08:57.694" v="203"/>
          <ac:spMkLst>
            <pc:docMk/>
            <pc:sldMk cId="3837714283" sldId="303"/>
            <ac:spMk id="25" creationId="{FFCAF521-005C-4959-9918-2369C5B93FA1}"/>
          </ac:spMkLst>
        </pc:spChg>
        <pc:spChg chg="add mod">
          <ac:chgData name="Danny Young" userId="cb0f4ce2-eb4f-479e-8e8f-3beb257e632f" providerId="ADAL" clId="{C83CFE2F-E204-4B43-A135-366A4888548E}" dt="2021-03-27T03:11:02.365" v="225" actId="1076"/>
          <ac:spMkLst>
            <pc:docMk/>
            <pc:sldMk cId="3837714283" sldId="303"/>
            <ac:spMk id="32" creationId="{47B297DD-5D2B-4267-80EA-CC58F22C9518}"/>
          </ac:spMkLst>
        </pc:spChg>
        <pc:spChg chg="add mod">
          <ac:chgData name="Danny Young" userId="cb0f4ce2-eb4f-479e-8e8f-3beb257e632f" providerId="ADAL" clId="{C83CFE2F-E204-4B43-A135-366A4888548E}" dt="2021-03-27T03:11:24.643" v="270" actId="1038"/>
          <ac:spMkLst>
            <pc:docMk/>
            <pc:sldMk cId="3837714283" sldId="303"/>
            <ac:spMk id="33" creationId="{CCD0D071-1824-473C-A159-A16E20A5C11A}"/>
          </ac:spMkLst>
        </pc:spChg>
        <pc:spChg chg="add mod">
          <ac:chgData name="Danny Young" userId="cb0f4ce2-eb4f-479e-8e8f-3beb257e632f" providerId="ADAL" clId="{C83CFE2F-E204-4B43-A135-366A4888548E}" dt="2021-03-27T03:11:26.183" v="271"/>
          <ac:spMkLst>
            <pc:docMk/>
            <pc:sldMk cId="3837714283" sldId="303"/>
            <ac:spMk id="34" creationId="{F4B54EAE-9FB3-4D58-BBDC-70B101C2B4BC}"/>
          </ac:spMkLst>
        </pc:spChg>
        <pc:spChg chg="add mod">
          <ac:chgData name="Danny Young" userId="cb0f4ce2-eb4f-479e-8e8f-3beb257e632f" providerId="ADAL" clId="{C83CFE2F-E204-4B43-A135-366A4888548E}" dt="2021-03-27T03:11:29.958" v="277" actId="1038"/>
          <ac:spMkLst>
            <pc:docMk/>
            <pc:sldMk cId="3837714283" sldId="303"/>
            <ac:spMk id="35" creationId="{87290D03-D2DE-4FB0-9245-D84942334CFE}"/>
          </ac:spMkLst>
        </pc:spChg>
        <pc:spChg chg="add mod">
          <ac:chgData name="Danny Young" userId="cb0f4ce2-eb4f-479e-8e8f-3beb257e632f" providerId="ADAL" clId="{C83CFE2F-E204-4B43-A135-366A4888548E}" dt="2021-03-27T03:11:33.042" v="279" actId="1036"/>
          <ac:spMkLst>
            <pc:docMk/>
            <pc:sldMk cId="3837714283" sldId="303"/>
            <ac:spMk id="36" creationId="{12275CE5-0961-4D6B-8DAA-5F9247DD631A}"/>
          </ac:spMkLst>
        </pc:spChg>
        <pc:spChg chg="add mod">
          <ac:chgData name="Danny Young" userId="cb0f4ce2-eb4f-479e-8e8f-3beb257e632f" providerId="ADAL" clId="{C83CFE2F-E204-4B43-A135-366A4888548E}" dt="2021-03-27T03:13:18.958" v="338" actId="1076"/>
          <ac:spMkLst>
            <pc:docMk/>
            <pc:sldMk cId="3837714283" sldId="303"/>
            <ac:spMk id="40" creationId="{E6CC0943-61DF-4DBB-8922-D50AEB06565D}"/>
          </ac:spMkLst>
        </pc:spChg>
        <pc:spChg chg="add mod">
          <ac:chgData name="Danny Young" userId="cb0f4ce2-eb4f-479e-8e8f-3beb257e632f" providerId="ADAL" clId="{C83CFE2F-E204-4B43-A135-366A4888548E}" dt="2021-03-27T03:16:08.564" v="357" actId="1076"/>
          <ac:spMkLst>
            <pc:docMk/>
            <pc:sldMk cId="3837714283" sldId="303"/>
            <ac:spMk id="47" creationId="{204DF2B8-1F4A-4C7B-8757-BCBC8C8EBB17}"/>
          </ac:spMkLst>
        </pc:spChg>
        <pc:spChg chg="add mod">
          <ac:chgData name="Danny Young" userId="cb0f4ce2-eb4f-479e-8e8f-3beb257e632f" providerId="ADAL" clId="{C83CFE2F-E204-4B43-A135-366A4888548E}" dt="2021-03-27T03:16:17.673" v="358" actId="1076"/>
          <ac:spMkLst>
            <pc:docMk/>
            <pc:sldMk cId="3837714283" sldId="303"/>
            <ac:spMk id="48" creationId="{1B8C55BB-B943-4109-86CB-1506CD111C07}"/>
          </ac:spMkLst>
        </pc:spChg>
        <pc:spChg chg="add mod">
          <ac:chgData name="Danny Young" userId="cb0f4ce2-eb4f-479e-8e8f-3beb257e632f" providerId="ADAL" clId="{C83CFE2F-E204-4B43-A135-366A4888548E}" dt="2021-03-27T03:16:21.997" v="359" actId="1076"/>
          <ac:spMkLst>
            <pc:docMk/>
            <pc:sldMk cId="3837714283" sldId="303"/>
            <ac:spMk id="49" creationId="{D3B917CF-B740-44FC-98D7-AE24BDC3DB35}"/>
          </ac:spMkLst>
        </pc:spChg>
        <pc:spChg chg="add mod">
          <ac:chgData name="Danny Young" userId="cb0f4ce2-eb4f-479e-8e8f-3beb257e632f" providerId="ADAL" clId="{C83CFE2F-E204-4B43-A135-366A4888548E}" dt="2021-03-27T03:16:28.509" v="360" actId="1076"/>
          <ac:spMkLst>
            <pc:docMk/>
            <pc:sldMk cId="3837714283" sldId="303"/>
            <ac:spMk id="50" creationId="{FF6EC5CD-D75F-4020-8DF7-E436539F8D61}"/>
          </ac:spMkLst>
        </pc:spChg>
        <pc:spChg chg="add mod">
          <ac:chgData name="Danny Young" userId="cb0f4ce2-eb4f-479e-8e8f-3beb257e632f" providerId="ADAL" clId="{C83CFE2F-E204-4B43-A135-366A4888548E}" dt="2021-03-27T03:16:49.905" v="371" actId="1076"/>
          <ac:spMkLst>
            <pc:docMk/>
            <pc:sldMk cId="3837714283" sldId="303"/>
            <ac:spMk id="51" creationId="{D8854605-16A4-443A-BD87-AAA3B6A22105}"/>
          </ac:spMkLst>
        </pc:spChg>
        <pc:graphicFrameChg chg="add del mod">
          <ac:chgData name="Danny Young" userId="cb0f4ce2-eb4f-479e-8e8f-3beb257e632f" providerId="ADAL" clId="{C83CFE2F-E204-4B43-A135-366A4888548E}" dt="2021-03-27T03:09:13.415" v="206" actId="21"/>
          <ac:graphicFrameMkLst>
            <pc:docMk/>
            <pc:sldMk cId="3837714283" sldId="303"/>
            <ac:graphicFrameMk id="4" creationId="{897629A4-D2F2-4F63-BDF6-BD20203D092F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08:57.402" v="202" actId="21"/>
          <ac:graphicFrameMkLst>
            <pc:docMk/>
            <pc:sldMk cId="3837714283" sldId="303"/>
            <ac:graphicFrameMk id="5" creationId="{07627FA5-FAB8-4175-B67A-D2ACDDBC613F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12:38.534" v="289" actId="1076"/>
          <ac:graphicFrameMkLst>
            <pc:docMk/>
            <pc:sldMk cId="3837714283" sldId="303"/>
            <ac:graphicFrameMk id="6" creationId="{5CF930F3-1834-4358-B4FA-371FBAAE7A20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13:25.023" v="339" actId="21"/>
          <ac:graphicFrameMkLst>
            <pc:docMk/>
            <pc:sldMk cId="3837714283" sldId="303"/>
            <ac:graphicFrameMk id="7" creationId="{BFBC6674-B4C4-4958-84C4-8DD989A6AD99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09:18.437" v="208" actId="21"/>
          <ac:graphicFrameMkLst>
            <pc:docMk/>
            <pc:sldMk cId="3837714283" sldId="303"/>
            <ac:graphicFrameMk id="8" creationId="{3F5881B3-EB8B-4F1F-B2F9-2C1D34B54570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09:18.437" v="208" actId="21"/>
          <ac:graphicFrameMkLst>
            <pc:docMk/>
            <pc:sldMk cId="3837714283" sldId="303"/>
            <ac:graphicFrameMk id="9" creationId="{982D8855-6175-4B0D-8074-AA5A7DD52011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09:18.437" v="208" actId="21"/>
          <ac:graphicFrameMkLst>
            <pc:docMk/>
            <pc:sldMk cId="3837714283" sldId="303"/>
            <ac:graphicFrameMk id="10" creationId="{40605560-29BA-40BB-BCDC-01AD3CAE39DE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09:18.437" v="208" actId="21"/>
          <ac:graphicFrameMkLst>
            <pc:docMk/>
            <pc:sldMk cId="3837714283" sldId="303"/>
            <ac:graphicFrameMk id="11" creationId="{ECAD1F19-C559-415D-8197-900CBF7CC796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09:18.437" v="208" actId="21"/>
          <ac:graphicFrameMkLst>
            <pc:docMk/>
            <pc:sldMk cId="3837714283" sldId="303"/>
            <ac:graphicFrameMk id="12" creationId="{650EE5F6-7545-4AEB-B794-ED99BB456D5F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13:25.023" v="339" actId="21"/>
          <ac:graphicFrameMkLst>
            <pc:docMk/>
            <pc:sldMk cId="3837714283" sldId="303"/>
            <ac:graphicFrameMk id="13" creationId="{4512C24E-8627-4019-824E-40BDFCE69ED9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13:25.023" v="339" actId="21"/>
          <ac:graphicFrameMkLst>
            <pc:docMk/>
            <pc:sldMk cId="3837714283" sldId="303"/>
            <ac:graphicFrameMk id="14" creationId="{B9DDDBE3-A07C-4734-A5D5-4BC926A3A900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13:25.023" v="339" actId="21"/>
          <ac:graphicFrameMkLst>
            <pc:docMk/>
            <pc:sldMk cId="3837714283" sldId="303"/>
            <ac:graphicFrameMk id="15" creationId="{C857E3F5-C297-43DC-9653-FC92C003642A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13:25.023" v="339" actId="21"/>
          <ac:graphicFrameMkLst>
            <pc:docMk/>
            <pc:sldMk cId="3837714283" sldId="303"/>
            <ac:graphicFrameMk id="16" creationId="{B4E793C2-7149-4714-BD6D-C1296C80643E}"/>
          </ac:graphicFrameMkLst>
        </pc:graphicFrameChg>
        <pc:graphicFrameChg chg="add del mod">
          <ac:chgData name="Danny Young" userId="cb0f4ce2-eb4f-479e-8e8f-3beb257e632f" providerId="ADAL" clId="{C83CFE2F-E204-4B43-A135-366A4888548E}" dt="2021-03-27T03:13:25.023" v="339" actId="21"/>
          <ac:graphicFrameMkLst>
            <pc:docMk/>
            <pc:sldMk cId="3837714283" sldId="303"/>
            <ac:graphicFrameMk id="17" creationId="{D2BBBEC2-A4AC-404A-9B96-21871F82B597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8:57.694" v="203"/>
          <ac:graphicFrameMkLst>
            <pc:docMk/>
            <pc:sldMk cId="3837714283" sldId="303"/>
            <ac:graphicFrameMk id="24" creationId="{41B0712F-FF9B-4C80-BE2C-DC5A7340EE51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9:42.313" v="214" actId="14100"/>
          <ac:graphicFrameMkLst>
            <pc:docMk/>
            <pc:sldMk cId="3837714283" sldId="303"/>
            <ac:graphicFrameMk id="26" creationId="{B0BA8FC3-9EB4-40E2-B851-D1B137F259CD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9:54.120" v="219" actId="1076"/>
          <ac:graphicFrameMkLst>
            <pc:docMk/>
            <pc:sldMk cId="3837714283" sldId="303"/>
            <ac:graphicFrameMk id="27" creationId="{B813EF4B-4EFA-498E-956B-75BEC1ADDC94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9:52.242" v="218" actId="1076"/>
          <ac:graphicFrameMkLst>
            <pc:docMk/>
            <pc:sldMk cId="3837714283" sldId="303"/>
            <ac:graphicFrameMk id="28" creationId="{F8849C70-D617-4586-B00D-D3DE12A68512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9:50.377" v="217" actId="1076"/>
          <ac:graphicFrameMkLst>
            <pc:docMk/>
            <pc:sldMk cId="3837714283" sldId="303"/>
            <ac:graphicFrameMk id="29" creationId="{F42099C1-F13A-40E0-9A35-917DA11DA7B3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9:47.904" v="216" actId="1076"/>
          <ac:graphicFrameMkLst>
            <pc:docMk/>
            <pc:sldMk cId="3837714283" sldId="303"/>
            <ac:graphicFrameMk id="30" creationId="{41A9361A-75ED-4366-BDC8-FED99E16D010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09:45.753" v="215" actId="1076"/>
          <ac:graphicFrameMkLst>
            <pc:docMk/>
            <pc:sldMk cId="3837714283" sldId="303"/>
            <ac:graphicFrameMk id="31" creationId="{1CABE00D-23BF-42BA-9FFA-06287FF35ACA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13:25.070" v="340"/>
          <ac:graphicFrameMkLst>
            <pc:docMk/>
            <pc:sldMk cId="3837714283" sldId="303"/>
            <ac:graphicFrameMk id="41" creationId="{126C18C5-CCF1-4128-B2AB-7F7F9BEF8E98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22:10.168" v="503" actId="1076"/>
          <ac:graphicFrameMkLst>
            <pc:docMk/>
            <pc:sldMk cId="3837714283" sldId="303"/>
            <ac:graphicFrameMk id="42" creationId="{FD82ECBD-3655-43BF-BDC5-9CB79AC35248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22:13.094" v="504" actId="1076"/>
          <ac:graphicFrameMkLst>
            <pc:docMk/>
            <pc:sldMk cId="3837714283" sldId="303"/>
            <ac:graphicFrameMk id="43" creationId="{DF64E7B6-91C5-4523-B936-C1B4647CE117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22:14.996" v="505" actId="1076"/>
          <ac:graphicFrameMkLst>
            <pc:docMk/>
            <pc:sldMk cId="3837714283" sldId="303"/>
            <ac:graphicFrameMk id="44" creationId="{0DBDADFB-6122-4FA0-8F5E-26ED23EAC72C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22:17.873" v="506" actId="1076"/>
          <ac:graphicFrameMkLst>
            <pc:docMk/>
            <pc:sldMk cId="3837714283" sldId="303"/>
            <ac:graphicFrameMk id="45" creationId="{8379190A-4657-47B5-AFC3-2C1C38E39FDF}"/>
          </ac:graphicFrameMkLst>
        </pc:graphicFrameChg>
        <pc:graphicFrameChg chg="add mod">
          <ac:chgData name="Danny Young" userId="cb0f4ce2-eb4f-479e-8e8f-3beb257e632f" providerId="ADAL" clId="{C83CFE2F-E204-4B43-A135-366A4888548E}" dt="2021-03-27T03:22:21.442" v="507" actId="1076"/>
          <ac:graphicFrameMkLst>
            <pc:docMk/>
            <pc:sldMk cId="3837714283" sldId="303"/>
            <ac:graphicFrameMk id="46" creationId="{09BF88B7-FA8E-4FF5-B040-EDE0B1E63E72}"/>
          </ac:graphicFrameMkLst>
        </pc:graphicFrameChg>
        <pc:picChg chg="add mod">
          <ac:chgData name="Danny Young" userId="cb0f4ce2-eb4f-479e-8e8f-3beb257e632f" providerId="ADAL" clId="{C83CFE2F-E204-4B43-A135-366A4888548E}" dt="2021-03-27T03:09:34.011" v="212" actId="1076"/>
          <ac:picMkLst>
            <pc:docMk/>
            <pc:sldMk cId="3837714283" sldId="303"/>
            <ac:picMk id="21" creationId="{82E65D3A-A07C-4F1F-ABD2-3579820D2B54}"/>
          </ac:picMkLst>
        </pc:picChg>
        <pc:picChg chg="add mod">
          <ac:chgData name="Danny Young" userId="cb0f4ce2-eb4f-479e-8e8f-3beb257e632f" providerId="ADAL" clId="{C83CFE2F-E204-4B43-A135-366A4888548E}" dt="2021-03-27T03:12:25.115" v="286" actId="14100"/>
          <ac:picMkLst>
            <pc:docMk/>
            <pc:sldMk cId="3837714283" sldId="303"/>
            <ac:picMk id="22" creationId="{C391C866-27A7-458D-9AF1-27A8B0FD0C6D}"/>
          </ac:picMkLst>
        </pc:picChg>
        <pc:cxnChg chg="add mod">
          <ac:chgData name="Danny Young" userId="cb0f4ce2-eb4f-479e-8e8f-3beb257e632f" providerId="ADAL" clId="{C83CFE2F-E204-4B43-A135-366A4888548E}" dt="2021-03-27T03:12:04.029" v="283" actId="14100"/>
          <ac:cxnSpMkLst>
            <pc:docMk/>
            <pc:sldMk cId="3837714283" sldId="303"/>
            <ac:cxnSpMk id="37" creationId="{7102230B-2FA6-4FBE-BC44-8CDCBB11C4FF}"/>
          </ac:cxnSpMkLst>
        </pc:cxnChg>
        <pc:cxnChg chg="add mod">
          <ac:chgData name="Danny Young" userId="cb0f4ce2-eb4f-479e-8e8f-3beb257e632f" providerId="ADAL" clId="{C83CFE2F-E204-4B43-A135-366A4888548E}" dt="2021-03-27T03:17:45.611" v="380" actId="14100"/>
          <ac:cxnSpMkLst>
            <pc:docMk/>
            <pc:sldMk cId="3837714283" sldId="303"/>
            <ac:cxnSpMk id="52" creationId="{733B31AC-7FBA-4B64-831E-EDFF57733A0B}"/>
          </ac:cxnSpMkLst>
        </pc:cxnChg>
        <pc:cxnChg chg="add mod">
          <ac:chgData name="Danny Young" userId="cb0f4ce2-eb4f-479e-8e8f-3beb257e632f" providerId="ADAL" clId="{C83CFE2F-E204-4B43-A135-366A4888548E}" dt="2021-03-27T03:17:59.953" v="383" actId="1076"/>
          <ac:cxnSpMkLst>
            <pc:docMk/>
            <pc:sldMk cId="3837714283" sldId="303"/>
            <ac:cxnSpMk id="54" creationId="{0220D00A-4588-4200-AEFF-797644EE74C3}"/>
          </ac:cxnSpMkLst>
        </pc:cxnChg>
        <pc:cxnChg chg="add mod">
          <ac:chgData name="Danny Young" userId="cb0f4ce2-eb4f-479e-8e8f-3beb257e632f" providerId="ADAL" clId="{C83CFE2F-E204-4B43-A135-366A4888548E}" dt="2021-03-27T03:19:18.874" v="407" actId="692"/>
          <ac:cxnSpMkLst>
            <pc:docMk/>
            <pc:sldMk cId="3837714283" sldId="303"/>
            <ac:cxnSpMk id="55" creationId="{99AA6940-5834-48B1-8B78-3B742301229F}"/>
          </ac:cxnSpMkLst>
        </pc:cxnChg>
      </pc:sldChg>
      <pc:sldChg chg="addSp delSp modSp new mod modAnim">
        <pc:chgData name="Danny Young" userId="cb0f4ce2-eb4f-479e-8e8f-3beb257e632f" providerId="ADAL" clId="{C83CFE2F-E204-4B43-A135-366A4888548E}" dt="2021-03-27T03:52:51.167" v="1375" actId="1076"/>
        <pc:sldMkLst>
          <pc:docMk/>
          <pc:sldMk cId="2891140868" sldId="304"/>
        </pc:sldMkLst>
        <pc:spChg chg="del">
          <ac:chgData name="Danny Young" userId="cb0f4ce2-eb4f-479e-8e8f-3beb257e632f" providerId="ADAL" clId="{C83CFE2F-E204-4B43-A135-366A4888548E}" dt="2021-03-27T03:35:53.731" v="1133" actId="478"/>
          <ac:spMkLst>
            <pc:docMk/>
            <pc:sldMk cId="2891140868" sldId="304"/>
            <ac:spMk id="2" creationId="{8F1C2A53-E068-461D-A284-FC50B7AF9059}"/>
          </ac:spMkLst>
        </pc:spChg>
        <pc:spChg chg="mod">
          <ac:chgData name="Danny Young" userId="cb0f4ce2-eb4f-479e-8e8f-3beb257e632f" providerId="ADAL" clId="{C83CFE2F-E204-4B43-A135-366A4888548E}" dt="2021-03-27T03:48:38.661" v="1346" actId="20577"/>
          <ac:spMkLst>
            <pc:docMk/>
            <pc:sldMk cId="2891140868" sldId="304"/>
            <ac:spMk id="3" creationId="{89A280AC-8B4F-4C9B-A948-FEC14EAE8EB6}"/>
          </ac:spMkLst>
        </pc:spChg>
        <pc:spChg chg="add mod">
          <ac:chgData name="Danny Young" userId="cb0f4ce2-eb4f-479e-8e8f-3beb257e632f" providerId="ADAL" clId="{C83CFE2F-E204-4B43-A135-366A4888548E}" dt="2021-03-27T03:51:25.833" v="1364" actId="1076"/>
          <ac:spMkLst>
            <pc:docMk/>
            <pc:sldMk cId="2891140868" sldId="304"/>
            <ac:spMk id="10" creationId="{9BC29DFC-FB7D-4154-8B8B-0587A7A00416}"/>
          </ac:spMkLst>
        </pc:spChg>
        <pc:spChg chg="add mod topLvl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17" creationId="{E1F1F23F-1D3F-464D-BE03-8081985B1F73}"/>
          </ac:spMkLst>
        </pc:spChg>
        <pc:spChg chg="add mod topLvl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18" creationId="{30FF72C6-D9F5-4BC6-88A6-7D8F03B890F3}"/>
          </ac:spMkLst>
        </pc:spChg>
        <pc:spChg chg="add mod topLvl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19" creationId="{9C1E04E2-7EBE-4AAC-AE6C-0CA98D9A8F3C}"/>
          </ac:spMkLst>
        </pc:spChg>
        <pc:spChg chg="add mod topLvl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20" creationId="{3D83DC71-6CC6-4619-AB5A-1F4218C1DCED}"/>
          </ac:spMkLst>
        </pc:spChg>
        <pc:spChg chg="add del mod topLvl">
          <ac:chgData name="Danny Young" userId="cb0f4ce2-eb4f-479e-8e8f-3beb257e632f" providerId="ADAL" clId="{C83CFE2F-E204-4B43-A135-366A4888548E}" dt="2021-03-27T03:40:00.326" v="1232" actId="478"/>
          <ac:spMkLst>
            <pc:docMk/>
            <pc:sldMk cId="2891140868" sldId="304"/>
            <ac:spMk id="21" creationId="{DEE51428-1A5C-46F2-B5E4-2574E9D1FE73}"/>
          </ac:spMkLst>
        </pc:spChg>
        <pc:spChg chg="add del mod topLvl">
          <ac:chgData name="Danny Young" userId="cb0f4ce2-eb4f-479e-8e8f-3beb257e632f" providerId="ADAL" clId="{C83CFE2F-E204-4B43-A135-366A4888548E}" dt="2021-03-27T03:39:59.848" v="1231" actId="478"/>
          <ac:spMkLst>
            <pc:docMk/>
            <pc:sldMk cId="2891140868" sldId="304"/>
            <ac:spMk id="22" creationId="{B7C5163A-782B-4A02-BD85-CBBB1BEC574F}"/>
          </ac:spMkLst>
        </pc:spChg>
        <pc:spChg chg="mod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24" creationId="{B179CB2E-7C8B-4A7A-A48C-6CC6E8F740B9}"/>
          </ac:spMkLst>
        </pc:spChg>
        <pc:spChg chg="mod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25" creationId="{20FC2D5E-AD79-48C8-B8E8-D95845BBB938}"/>
          </ac:spMkLst>
        </pc:spChg>
        <pc:spChg chg="add mod topLvl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26" creationId="{A82FAEA8-1D54-40FD-BEBE-8BD657DDC7F2}"/>
          </ac:spMkLst>
        </pc:spChg>
        <pc:spChg chg="mod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28" creationId="{BDFD91A7-BEB4-4FD5-9679-DD8A0CD2B972}"/>
          </ac:spMkLst>
        </pc:spChg>
        <pc:spChg chg="mod">
          <ac:chgData name="Danny Young" userId="cb0f4ce2-eb4f-479e-8e8f-3beb257e632f" providerId="ADAL" clId="{C83CFE2F-E204-4B43-A135-366A4888548E}" dt="2021-03-27T03:39:44.705" v="1227" actId="165"/>
          <ac:spMkLst>
            <pc:docMk/>
            <pc:sldMk cId="2891140868" sldId="304"/>
            <ac:spMk id="29" creationId="{EF5BC5C5-D0D5-4457-9338-FB0066DA7041}"/>
          </ac:spMkLst>
        </pc:spChg>
        <pc:spChg chg="add mod">
          <ac:chgData name="Danny Young" userId="cb0f4ce2-eb4f-479e-8e8f-3beb257e632f" providerId="ADAL" clId="{C83CFE2F-E204-4B43-A135-366A4888548E}" dt="2021-03-27T03:51:25.833" v="1364" actId="1076"/>
          <ac:spMkLst>
            <pc:docMk/>
            <pc:sldMk cId="2891140868" sldId="304"/>
            <ac:spMk id="42" creationId="{3DDA36C5-B7A4-4BA3-9E63-0A89FB2863CC}"/>
          </ac:spMkLst>
        </pc:spChg>
        <pc:spChg chg="add mod">
          <ac:chgData name="Danny Young" userId="cb0f4ce2-eb4f-479e-8e8f-3beb257e632f" providerId="ADAL" clId="{C83CFE2F-E204-4B43-A135-366A4888548E}" dt="2021-03-27T03:51:25.833" v="1364" actId="1076"/>
          <ac:spMkLst>
            <pc:docMk/>
            <pc:sldMk cId="2891140868" sldId="304"/>
            <ac:spMk id="68" creationId="{0ED55363-8C5F-4E91-ADCD-D77ADF94BE52}"/>
          </ac:spMkLst>
        </pc:spChg>
        <pc:spChg chg="add mod">
          <ac:chgData name="Danny Young" userId="cb0f4ce2-eb4f-479e-8e8f-3beb257e632f" providerId="ADAL" clId="{C83CFE2F-E204-4B43-A135-366A4888548E}" dt="2021-03-27T03:51:25.833" v="1364" actId="1076"/>
          <ac:spMkLst>
            <pc:docMk/>
            <pc:sldMk cId="2891140868" sldId="304"/>
            <ac:spMk id="69" creationId="{2788F472-6874-4F43-A0D4-45527B1EA6E1}"/>
          </ac:spMkLst>
        </pc:spChg>
        <pc:spChg chg="mod">
          <ac:chgData name="Danny Young" userId="cb0f4ce2-eb4f-479e-8e8f-3beb257e632f" providerId="ADAL" clId="{C83CFE2F-E204-4B43-A135-366A4888548E}" dt="2021-03-27T03:51:25.833" v="1364" actId="1076"/>
          <ac:spMkLst>
            <pc:docMk/>
            <pc:sldMk cId="2891140868" sldId="304"/>
            <ac:spMk id="71" creationId="{BDFC53D2-4BD7-4D3F-95A8-CE3884AF5391}"/>
          </ac:spMkLst>
        </pc:spChg>
        <pc:spChg chg="mod">
          <ac:chgData name="Danny Young" userId="cb0f4ce2-eb4f-479e-8e8f-3beb257e632f" providerId="ADAL" clId="{C83CFE2F-E204-4B43-A135-366A4888548E}" dt="2021-03-27T03:51:25.833" v="1364" actId="1076"/>
          <ac:spMkLst>
            <pc:docMk/>
            <pc:sldMk cId="2891140868" sldId="304"/>
            <ac:spMk id="72" creationId="{BE528601-BC08-4793-B8E0-00610E449AFF}"/>
          </ac:spMkLst>
        </pc:spChg>
        <pc:spChg chg="mod">
          <ac:chgData name="Danny Young" userId="cb0f4ce2-eb4f-479e-8e8f-3beb257e632f" providerId="ADAL" clId="{C83CFE2F-E204-4B43-A135-366A4888548E}" dt="2021-03-27T03:52:22.783" v="1374" actId="14100"/>
          <ac:spMkLst>
            <pc:docMk/>
            <pc:sldMk cId="2891140868" sldId="304"/>
            <ac:spMk id="75" creationId="{5A044E31-4522-4FB0-BC86-D210E0E33748}"/>
          </ac:spMkLst>
        </pc:spChg>
        <pc:spChg chg="mod">
          <ac:chgData name="Danny Young" userId="cb0f4ce2-eb4f-479e-8e8f-3beb257e632f" providerId="ADAL" clId="{C83CFE2F-E204-4B43-A135-366A4888548E}" dt="2021-03-27T03:52:22.783" v="1374" actId="14100"/>
          <ac:spMkLst>
            <pc:docMk/>
            <pc:sldMk cId="2891140868" sldId="304"/>
            <ac:spMk id="76" creationId="{B0F17D08-7706-4625-B807-D6EB4B5072D9}"/>
          </ac:spMkLst>
        </pc:spChg>
        <pc:spChg chg="mod">
          <ac:chgData name="Danny Young" userId="cb0f4ce2-eb4f-479e-8e8f-3beb257e632f" providerId="ADAL" clId="{C83CFE2F-E204-4B43-A135-366A4888548E}" dt="2021-03-27T03:52:22.783" v="1374" actId="14100"/>
          <ac:spMkLst>
            <pc:docMk/>
            <pc:sldMk cId="2891140868" sldId="304"/>
            <ac:spMk id="78" creationId="{E9211D29-5FE4-4921-A59F-B593C476AFCC}"/>
          </ac:spMkLst>
        </pc:spChg>
        <pc:spChg chg="mod">
          <ac:chgData name="Danny Young" userId="cb0f4ce2-eb4f-479e-8e8f-3beb257e632f" providerId="ADAL" clId="{C83CFE2F-E204-4B43-A135-366A4888548E}" dt="2021-03-27T03:52:22.783" v="1374" actId="14100"/>
          <ac:spMkLst>
            <pc:docMk/>
            <pc:sldMk cId="2891140868" sldId="304"/>
            <ac:spMk id="79" creationId="{DA49AFD1-96D9-413B-B204-53068B03E23D}"/>
          </ac:spMkLst>
        </pc:spChg>
        <pc:grpChg chg="add del mod topLvl">
          <ac:chgData name="Danny Young" userId="cb0f4ce2-eb4f-479e-8e8f-3beb257e632f" providerId="ADAL" clId="{C83CFE2F-E204-4B43-A135-366A4888548E}" dt="2021-03-27T03:40:00.888" v="1233" actId="478"/>
          <ac:grpSpMkLst>
            <pc:docMk/>
            <pc:sldMk cId="2891140868" sldId="304"/>
            <ac:grpSpMk id="23" creationId="{3E35C74B-4F02-494E-BC19-A268D3548D4D}"/>
          </ac:grpSpMkLst>
        </pc:grpChg>
        <pc:grpChg chg="add mod topLvl">
          <ac:chgData name="Danny Young" userId="cb0f4ce2-eb4f-479e-8e8f-3beb257e632f" providerId="ADAL" clId="{C83CFE2F-E204-4B43-A135-366A4888548E}" dt="2021-03-27T03:39:44.705" v="1227" actId="165"/>
          <ac:grpSpMkLst>
            <pc:docMk/>
            <pc:sldMk cId="2891140868" sldId="304"/>
            <ac:grpSpMk id="27" creationId="{6854C340-B553-4023-87ED-05636234840D}"/>
          </ac:grpSpMkLst>
        </pc:grpChg>
        <pc:grpChg chg="add del mod">
          <ac:chgData name="Danny Young" userId="cb0f4ce2-eb4f-479e-8e8f-3beb257e632f" providerId="ADAL" clId="{C83CFE2F-E204-4B43-A135-366A4888548E}" dt="2021-03-27T03:39:44.705" v="1227" actId="165"/>
          <ac:grpSpMkLst>
            <pc:docMk/>
            <pc:sldMk cId="2891140868" sldId="304"/>
            <ac:grpSpMk id="30" creationId="{5702AAF6-F4D9-494B-B5FD-CF1B59E59461}"/>
          </ac:grpSpMkLst>
        </pc:grpChg>
        <pc:grpChg chg="add del mod">
          <ac:chgData name="Danny Young" userId="cb0f4ce2-eb4f-479e-8e8f-3beb257e632f" providerId="ADAL" clId="{C83CFE2F-E204-4B43-A135-366A4888548E}" dt="2021-03-27T03:42:22.619" v="1269" actId="165"/>
          <ac:grpSpMkLst>
            <pc:docMk/>
            <pc:sldMk cId="2891140868" sldId="304"/>
            <ac:grpSpMk id="43" creationId="{1B304E5A-6987-4AFD-8C6D-430CDFDD8F4D}"/>
          </ac:grpSpMkLst>
        </pc:grpChg>
        <pc:grpChg chg="mod topLvl">
          <ac:chgData name="Danny Young" userId="cb0f4ce2-eb4f-479e-8e8f-3beb257e632f" providerId="ADAL" clId="{C83CFE2F-E204-4B43-A135-366A4888548E}" dt="2021-03-27T03:51:45.484" v="1366" actId="1076"/>
          <ac:grpSpMkLst>
            <pc:docMk/>
            <pc:sldMk cId="2891140868" sldId="304"/>
            <ac:grpSpMk id="47" creationId="{2CFC591A-5F78-424F-932B-C528CFAB9B20}"/>
          </ac:grpSpMkLst>
        </pc:grpChg>
        <pc:grpChg chg="mod topLvl">
          <ac:chgData name="Danny Young" userId="cb0f4ce2-eb4f-479e-8e8f-3beb257e632f" providerId="ADAL" clId="{C83CFE2F-E204-4B43-A135-366A4888548E}" dt="2021-03-27T03:51:45.484" v="1366" actId="1076"/>
          <ac:grpSpMkLst>
            <pc:docMk/>
            <pc:sldMk cId="2891140868" sldId="304"/>
            <ac:grpSpMk id="49" creationId="{13B35C7B-26EC-4A83-8F3A-A2AF7F03B6D4}"/>
          </ac:grpSpMkLst>
        </pc:grpChg>
        <pc:grpChg chg="add mod">
          <ac:chgData name="Danny Young" userId="cb0f4ce2-eb4f-479e-8e8f-3beb257e632f" providerId="ADAL" clId="{C83CFE2F-E204-4B43-A135-366A4888548E}" dt="2021-03-27T03:48:07.906" v="1344" actId="164"/>
          <ac:grpSpMkLst>
            <pc:docMk/>
            <pc:sldMk cId="2891140868" sldId="304"/>
            <ac:grpSpMk id="67" creationId="{AED85154-D4DA-42EC-8460-8A17B2A5AC91}"/>
          </ac:grpSpMkLst>
        </pc:grpChg>
        <pc:grpChg chg="add mod">
          <ac:chgData name="Danny Young" userId="cb0f4ce2-eb4f-479e-8e8f-3beb257e632f" providerId="ADAL" clId="{C83CFE2F-E204-4B43-A135-366A4888548E}" dt="2021-03-27T03:51:25.833" v="1364" actId="1076"/>
          <ac:grpSpMkLst>
            <pc:docMk/>
            <pc:sldMk cId="2891140868" sldId="304"/>
            <ac:grpSpMk id="70" creationId="{069BAEDF-E889-4809-A824-CCD3778BFC73}"/>
          </ac:grpSpMkLst>
        </pc:grpChg>
        <pc:grpChg chg="add mod">
          <ac:chgData name="Danny Young" userId="cb0f4ce2-eb4f-479e-8e8f-3beb257e632f" providerId="ADAL" clId="{C83CFE2F-E204-4B43-A135-366A4888548E}" dt="2021-03-27T03:51:25.833" v="1364" actId="1076"/>
          <ac:grpSpMkLst>
            <pc:docMk/>
            <pc:sldMk cId="2891140868" sldId="304"/>
            <ac:grpSpMk id="73" creationId="{A74C199C-B962-45D5-AB85-49C553587557}"/>
          </ac:grpSpMkLst>
        </pc:grpChg>
        <pc:grpChg chg="add mod">
          <ac:chgData name="Danny Young" userId="cb0f4ce2-eb4f-479e-8e8f-3beb257e632f" providerId="ADAL" clId="{C83CFE2F-E204-4B43-A135-366A4888548E}" dt="2021-03-27T03:52:22.783" v="1374" actId="14100"/>
          <ac:grpSpMkLst>
            <pc:docMk/>
            <pc:sldMk cId="2891140868" sldId="304"/>
            <ac:grpSpMk id="74" creationId="{F0671902-ED23-4A6B-95F0-B6F047800CEB}"/>
          </ac:grpSpMkLst>
        </pc:grpChg>
        <pc:grpChg chg="mod">
          <ac:chgData name="Danny Young" userId="cb0f4ce2-eb4f-479e-8e8f-3beb257e632f" providerId="ADAL" clId="{C83CFE2F-E204-4B43-A135-366A4888548E}" dt="2021-03-27T03:52:22.783" v="1374" actId="14100"/>
          <ac:grpSpMkLst>
            <pc:docMk/>
            <pc:sldMk cId="2891140868" sldId="304"/>
            <ac:grpSpMk id="77" creationId="{D91E900B-E6E9-48EC-B69C-55E9D2F30DD2}"/>
          </ac:grpSpMkLst>
        </pc:grpChg>
        <pc:picChg chg="add mod">
          <ac:chgData name="Danny Young" userId="cb0f4ce2-eb4f-479e-8e8f-3beb257e632f" providerId="ADAL" clId="{C83CFE2F-E204-4B43-A135-366A4888548E}" dt="2021-03-27T03:36:32.025" v="1157" actId="14100"/>
          <ac:picMkLst>
            <pc:docMk/>
            <pc:sldMk cId="2891140868" sldId="304"/>
            <ac:picMk id="4" creationId="{08FB9FDD-B761-428B-A304-223566D20712}"/>
          </ac:picMkLst>
        </pc:picChg>
        <pc:picChg chg="add mod">
          <ac:chgData name="Danny Young" userId="cb0f4ce2-eb4f-479e-8e8f-3beb257e632f" providerId="ADAL" clId="{C83CFE2F-E204-4B43-A135-366A4888548E}" dt="2021-03-27T03:52:51.167" v="1375" actId="1076"/>
          <ac:picMkLst>
            <pc:docMk/>
            <pc:sldMk cId="2891140868" sldId="304"/>
            <ac:picMk id="5" creationId="{2D74086D-5DCA-4881-B24C-E34DF0F8CE5F}"/>
          </ac:picMkLst>
        </pc:picChg>
        <pc:picChg chg="add mod">
          <ac:chgData name="Danny Young" userId="cb0f4ce2-eb4f-479e-8e8f-3beb257e632f" providerId="ADAL" clId="{C83CFE2F-E204-4B43-A135-366A4888548E}" dt="2021-03-27T03:36:35.751" v="1159" actId="1076"/>
          <ac:picMkLst>
            <pc:docMk/>
            <pc:sldMk cId="2891140868" sldId="304"/>
            <ac:picMk id="6" creationId="{5A851608-5BDE-441B-8EC7-6DE0E70F137A}"/>
          </ac:picMkLst>
        </pc:picChg>
        <pc:picChg chg="add mod">
          <ac:chgData name="Danny Young" userId="cb0f4ce2-eb4f-479e-8e8f-3beb257e632f" providerId="ADAL" clId="{C83CFE2F-E204-4B43-A135-366A4888548E}" dt="2021-03-27T03:51:57.860" v="1369" actId="1076"/>
          <ac:picMkLst>
            <pc:docMk/>
            <pc:sldMk cId="2891140868" sldId="304"/>
            <ac:picMk id="7" creationId="{B6A39E7C-C1AA-41FA-8B46-EB7A2BA065BF}"/>
          </ac:picMkLst>
        </pc:picChg>
        <pc:picChg chg="add mod">
          <ac:chgData name="Danny Young" userId="cb0f4ce2-eb4f-479e-8e8f-3beb257e632f" providerId="ADAL" clId="{C83CFE2F-E204-4B43-A135-366A4888548E}" dt="2021-03-27T03:51:25.833" v="1364" actId="1076"/>
          <ac:picMkLst>
            <pc:docMk/>
            <pc:sldMk cId="2891140868" sldId="304"/>
            <ac:picMk id="8" creationId="{D51DCB46-C44F-43CB-B96D-67BE546C3978}"/>
          </ac:picMkLst>
        </pc:picChg>
        <pc:picChg chg="add mod">
          <ac:chgData name="Danny Young" userId="cb0f4ce2-eb4f-479e-8e8f-3beb257e632f" providerId="ADAL" clId="{C83CFE2F-E204-4B43-A135-366A4888548E}" dt="2021-03-27T03:51:37.720" v="1365" actId="1076"/>
          <ac:picMkLst>
            <pc:docMk/>
            <pc:sldMk cId="2891140868" sldId="304"/>
            <ac:picMk id="9" creationId="{13075DE2-3687-4D89-ABB8-D07E7C4040EA}"/>
          </ac:picMkLst>
        </pc:picChg>
        <pc:cxnChg chg="add mod">
          <ac:chgData name="Danny Young" userId="cb0f4ce2-eb4f-479e-8e8f-3beb257e632f" providerId="ADAL" clId="{C83CFE2F-E204-4B43-A135-366A4888548E}" dt="2021-03-27T03:38:13.718" v="1215" actId="14100"/>
          <ac:cxnSpMkLst>
            <pc:docMk/>
            <pc:sldMk cId="2891140868" sldId="304"/>
            <ac:cxnSpMk id="11" creationId="{EFD78D4E-4D65-4507-96B7-3FBBDF6486E2}"/>
          </ac:cxnSpMkLst>
        </pc:cxnChg>
        <pc:cxnChg chg="add del mod">
          <ac:chgData name="Danny Young" userId="cb0f4ce2-eb4f-479e-8e8f-3beb257e632f" providerId="ADAL" clId="{C83CFE2F-E204-4B43-A135-366A4888548E}" dt="2021-03-27T03:38:30.934" v="1219" actId="478"/>
          <ac:cxnSpMkLst>
            <pc:docMk/>
            <pc:sldMk cId="2891140868" sldId="304"/>
            <ac:cxnSpMk id="14" creationId="{7F59836B-9FD7-4B8C-8F38-C9E3085B74FB}"/>
          </ac:cxnSpMkLst>
        </pc:cxnChg>
        <pc:cxnChg chg="add mod">
          <ac:chgData name="Danny Young" userId="cb0f4ce2-eb4f-479e-8e8f-3beb257e632f" providerId="ADAL" clId="{C83CFE2F-E204-4B43-A135-366A4888548E}" dt="2021-03-27T03:40:19.593" v="1236" actId="14100"/>
          <ac:cxnSpMkLst>
            <pc:docMk/>
            <pc:sldMk cId="2891140868" sldId="304"/>
            <ac:cxnSpMk id="31" creationId="{948D8434-B4E0-4A74-B104-716B03C817B3}"/>
          </ac:cxnSpMkLst>
        </pc:cxnChg>
        <pc:cxnChg chg="add mod">
          <ac:chgData name="Danny Young" userId="cb0f4ce2-eb4f-479e-8e8f-3beb257e632f" providerId="ADAL" clId="{C83CFE2F-E204-4B43-A135-366A4888548E}" dt="2021-03-27T03:40:33.996" v="1241" actId="1037"/>
          <ac:cxnSpMkLst>
            <pc:docMk/>
            <pc:sldMk cId="2891140868" sldId="304"/>
            <ac:cxnSpMk id="34" creationId="{603110A1-7A4E-4CEB-97E1-2F34276323A2}"/>
          </ac:cxnSpMkLst>
        </pc:cxnChg>
        <pc:cxnChg chg="add mod">
          <ac:chgData name="Danny Young" userId="cb0f4ce2-eb4f-479e-8e8f-3beb257e632f" providerId="ADAL" clId="{C83CFE2F-E204-4B43-A135-366A4888548E}" dt="2021-03-27T03:40:49.665" v="1252" actId="1037"/>
          <ac:cxnSpMkLst>
            <pc:docMk/>
            <pc:sldMk cId="2891140868" sldId="304"/>
            <ac:cxnSpMk id="37" creationId="{DDAD60DF-95C7-48AA-A82F-B36FB559343A}"/>
          </ac:cxnSpMkLst>
        </pc:cxnChg>
        <pc:cxnChg chg="add mod">
          <ac:chgData name="Danny Young" userId="cb0f4ce2-eb4f-479e-8e8f-3beb257e632f" providerId="ADAL" clId="{C83CFE2F-E204-4B43-A135-366A4888548E}" dt="2021-03-27T03:41:01.390" v="1254" actId="14100"/>
          <ac:cxnSpMkLst>
            <pc:docMk/>
            <pc:sldMk cId="2891140868" sldId="304"/>
            <ac:cxnSpMk id="40" creationId="{AD9163E0-9F13-4F5E-A340-99CC111C433E}"/>
          </ac:cxnSpMkLst>
        </pc:cxnChg>
        <pc:cxnChg chg="mod topLvl">
          <ac:chgData name="Danny Young" userId="cb0f4ce2-eb4f-479e-8e8f-3beb257e632f" providerId="ADAL" clId="{C83CFE2F-E204-4B43-A135-366A4888548E}" dt="2021-03-27T03:51:45.484" v="1366" actId="1076"/>
          <ac:cxnSpMkLst>
            <pc:docMk/>
            <pc:sldMk cId="2891140868" sldId="304"/>
            <ac:cxnSpMk id="44" creationId="{F88706E7-C5EF-4FCA-B84F-3A3143F6BAEF}"/>
          </ac:cxnSpMkLst>
        </pc:cxnChg>
        <pc:cxnChg chg="mod topLvl">
          <ac:chgData name="Danny Young" userId="cb0f4ce2-eb4f-479e-8e8f-3beb257e632f" providerId="ADAL" clId="{C83CFE2F-E204-4B43-A135-366A4888548E}" dt="2021-03-27T03:51:45.484" v="1366" actId="1076"/>
          <ac:cxnSpMkLst>
            <pc:docMk/>
            <pc:sldMk cId="2891140868" sldId="304"/>
            <ac:cxnSpMk id="45" creationId="{E1B6C2B3-065B-4DFC-8022-822CB669E2ED}"/>
          </ac:cxnSpMkLst>
        </pc:cxnChg>
        <pc:cxnChg chg="mod topLvl">
          <ac:chgData name="Danny Young" userId="cb0f4ce2-eb4f-479e-8e8f-3beb257e632f" providerId="ADAL" clId="{C83CFE2F-E204-4B43-A135-366A4888548E}" dt="2021-03-27T03:51:45.484" v="1366" actId="1076"/>
          <ac:cxnSpMkLst>
            <pc:docMk/>
            <pc:sldMk cId="2891140868" sldId="304"/>
            <ac:cxnSpMk id="46" creationId="{846D5DC1-B8AE-40A0-AE5E-24E38503C037}"/>
          </ac:cxnSpMkLst>
        </pc:cxnChg>
        <pc:cxnChg chg="mod topLvl">
          <ac:chgData name="Danny Young" userId="cb0f4ce2-eb4f-479e-8e8f-3beb257e632f" providerId="ADAL" clId="{C83CFE2F-E204-4B43-A135-366A4888548E}" dt="2021-03-27T03:51:45.484" v="1366" actId="1076"/>
          <ac:cxnSpMkLst>
            <pc:docMk/>
            <pc:sldMk cId="2891140868" sldId="304"/>
            <ac:cxnSpMk id="48" creationId="{59DEA213-DB3F-4635-A154-D1B92B4B15AE}"/>
          </ac:cxnSpMkLst>
        </pc:cxnChg>
        <pc:cxnChg chg="mod topLvl">
          <ac:chgData name="Danny Young" userId="cb0f4ce2-eb4f-479e-8e8f-3beb257e632f" providerId="ADAL" clId="{C83CFE2F-E204-4B43-A135-366A4888548E}" dt="2021-03-27T03:51:45.484" v="1366" actId="1076"/>
          <ac:cxnSpMkLst>
            <pc:docMk/>
            <pc:sldMk cId="2891140868" sldId="304"/>
            <ac:cxnSpMk id="50" creationId="{157F87C4-E326-4095-A198-19A8D8EB479C}"/>
          </ac:cxnSpMkLst>
        </pc:cxnChg>
        <pc:cxnChg chg="mod">
          <ac:chgData name="Danny Young" userId="cb0f4ce2-eb4f-479e-8e8f-3beb257e632f" providerId="ADAL" clId="{C83CFE2F-E204-4B43-A135-366A4888548E}" dt="2021-03-27T03:42:22.619" v="1269" actId="165"/>
          <ac:cxnSpMkLst>
            <pc:docMk/>
            <pc:sldMk cId="2891140868" sldId="304"/>
            <ac:cxnSpMk id="51" creationId="{2B97E3FF-4F76-4166-A04D-7D6A5A3CFA00}"/>
          </ac:cxnSpMkLst>
        </pc:cxnChg>
        <pc:cxnChg chg="mod">
          <ac:chgData name="Danny Young" userId="cb0f4ce2-eb4f-479e-8e8f-3beb257e632f" providerId="ADAL" clId="{C83CFE2F-E204-4B43-A135-366A4888548E}" dt="2021-03-27T03:42:22.619" v="1269" actId="165"/>
          <ac:cxnSpMkLst>
            <pc:docMk/>
            <pc:sldMk cId="2891140868" sldId="304"/>
            <ac:cxnSpMk id="52" creationId="{41BC2670-B911-431B-8BE7-D6D79323A3D3}"/>
          </ac:cxnSpMkLst>
        </pc:cxnChg>
        <pc:cxnChg chg="mod">
          <ac:chgData name="Danny Young" userId="cb0f4ce2-eb4f-479e-8e8f-3beb257e632f" providerId="ADAL" clId="{C83CFE2F-E204-4B43-A135-366A4888548E}" dt="2021-03-27T03:42:22.619" v="1269" actId="165"/>
          <ac:cxnSpMkLst>
            <pc:docMk/>
            <pc:sldMk cId="2891140868" sldId="304"/>
            <ac:cxnSpMk id="53" creationId="{91788A12-2CB6-44D1-8EC1-6E6EC0A3F8E6}"/>
          </ac:cxnSpMkLst>
        </pc:cxnChg>
        <pc:cxnChg chg="mod">
          <ac:chgData name="Danny Young" userId="cb0f4ce2-eb4f-479e-8e8f-3beb257e632f" providerId="ADAL" clId="{C83CFE2F-E204-4B43-A135-366A4888548E}" dt="2021-03-27T03:42:22.619" v="1269" actId="165"/>
          <ac:cxnSpMkLst>
            <pc:docMk/>
            <pc:sldMk cId="2891140868" sldId="304"/>
            <ac:cxnSpMk id="54" creationId="{4D2FBAA1-B858-428A-9AE3-B956F5EA5C43}"/>
          </ac:cxnSpMkLst>
        </pc:cxnChg>
        <pc:cxnChg chg="add mod">
          <ac:chgData name="Danny Young" userId="cb0f4ce2-eb4f-479e-8e8f-3beb257e632f" providerId="ADAL" clId="{C83CFE2F-E204-4B43-A135-366A4888548E}" dt="2021-03-27T03:46:06.074" v="1299" actId="1076"/>
          <ac:cxnSpMkLst>
            <pc:docMk/>
            <pc:sldMk cId="2891140868" sldId="304"/>
            <ac:cxnSpMk id="55" creationId="{AAC4C8A6-71AB-4E39-B945-4371FAB088E1}"/>
          </ac:cxnSpMkLst>
        </pc:cxnChg>
        <pc:cxnChg chg="add mod">
          <ac:chgData name="Danny Young" userId="cb0f4ce2-eb4f-479e-8e8f-3beb257e632f" providerId="ADAL" clId="{C83CFE2F-E204-4B43-A135-366A4888548E}" dt="2021-03-27T03:46:06.074" v="1299" actId="1076"/>
          <ac:cxnSpMkLst>
            <pc:docMk/>
            <pc:sldMk cId="2891140868" sldId="304"/>
            <ac:cxnSpMk id="56" creationId="{486D36E6-6BD4-45DE-878A-4DA3FD25B6A8}"/>
          </ac:cxnSpMkLst>
        </pc:cxnChg>
        <pc:cxnChg chg="add mod">
          <ac:chgData name="Danny Young" userId="cb0f4ce2-eb4f-479e-8e8f-3beb257e632f" providerId="ADAL" clId="{C83CFE2F-E204-4B43-A135-366A4888548E}" dt="2021-03-27T03:48:07.906" v="1344" actId="164"/>
          <ac:cxnSpMkLst>
            <pc:docMk/>
            <pc:sldMk cId="2891140868" sldId="304"/>
            <ac:cxnSpMk id="58" creationId="{F8D8B477-A7E5-484D-BD46-45642954859C}"/>
          </ac:cxnSpMkLst>
        </pc:cxnChg>
        <pc:cxnChg chg="add mod">
          <ac:chgData name="Danny Young" userId="cb0f4ce2-eb4f-479e-8e8f-3beb257e632f" providerId="ADAL" clId="{C83CFE2F-E204-4B43-A135-366A4888548E}" dt="2021-03-27T03:48:07.906" v="1344" actId="164"/>
          <ac:cxnSpMkLst>
            <pc:docMk/>
            <pc:sldMk cId="2891140868" sldId="304"/>
            <ac:cxnSpMk id="60" creationId="{229A2B0F-A665-4026-8850-49A06482F9E4}"/>
          </ac:cxnSpMkLst>
        </pc:cxnChg>
        <pc:cxnChg chg="add mod">
          <ac:chgData name="Danny Young" userId="cb0f4ce2-eb4f-479e-8e8f-3beb257e632f" providerId="ADAL" clId="{C83CFE2F-E204-4B43-A135-366A4888548E}" dt="2021-03-27T03:48:07.906" v="1344" actId="164"/>
          <ac:cxnSpMkLst>
            <pc:docMk/>
            <pc:sldMk cId="2891140868" sldId="304"/>
            <ac:cxnSpMk id="61" creationId="{CAEA8D83-9ECF-4EA9-AADE-7E43984EBCD7}"/>
          </ac:cxnSpMkLst>
        </pc:cxnChg>
        <pc:cxnChg chg="add mod">
          <ac:chgData name="Danny Young" userId="cb0f4ce2-eb4f-479e-8e8f-3beb257e632f" providerId="ADAL" clId="{C83CFE2F-E204-4B43-A135-366A4888548E}" dt="2021-03-27T03:48:07.906" v="1344" actId="164"/>
          <ac:cxnSpMkLst>
            <pc:docMk/>
            <pc:sldMk cId="2891140868" sldId="304"/>
            <ac:cxnSpMk id="62" creationId="{06C425E8-BAFA-4ED5-9ABC-8CBC8C0CBDAE}"/>
          </ac:cxnSpMkLst>
        </pc:cxnChg>
        <pc:cxnChg chg="add del mod">
          <ac:chgData name="Danny Young" userId="cb0f4ce2-eb4f-479e-8e8f-3beb257e632f" providerId="ADAL" clId="{C83CFE2F-E204-4B43-A135-366A4888548E}" dt="2021-03-27T03:47:40.022" v="1337" actId="478"/>
          <ac:cxnSpMkLst>
            <pc:docMk/>
            <pc:sldMk cId="2891140868" sldId="304"/>
            <ac:cxnSpMk id="63" creationId="{767C1DAE-4CC1-4262-9ACD-1380B48C4701}"/>
          </ac:cxnSpMkLst>
        </pc:cxnChg>
        <pc:cxnChg chg="add mod">
          <ac:chgData name="Danny Young" userId="cb0f4ce2-eb4f-479e-8e8f-3beb257e632f" providerId="ADAL" clId="{C83CFE2F-E204-4B43-A135-366A4888548E}" dt="2021-03-27T03:48:07.906" v="1344" actId="164"/>
          <ac:cxnSpMkLst>
            <pc:docMk/>
            <pc:sldMk cId="2891140868" sldId="304"/>
            <ac:cxnSpMk id="64" creationId="{1E533424-768B-4281-8D60-F3CD934B64D5}"/>
          </ac:cxnSpMkLst>
        </pc:cxnChg>
        <pc:cxnChg chg="add mod">
          <ac:chgData name="Danny Young" userId="cb0f4ce2-eb4f-479e-8e8f-3beb257e632f" providerId="ADAL" clId="{C83CFE2F-E204-4B43-A135-366A4888548E}" dt="2021-03-27T03:48:07.906" v="1344" actId="164"/>
          <ac:cxnSpMkLst>
            <pc:docMk/>
            <pc:sldMk cId="2891140868" sldId="304"/>
            <ac:cxnSpMk id="65" creationId="{12CEC4DC-88D3-4459-9FA5-4B7185C36063}"/>
          </ac:cxnSpMkLst>
        </pc:cxnChg>
      </pc:sldChg>
      <pc:sldChg chg="delSp add del mod delAnim">
        <pc:chgData name="Danny Young" userId="cb0f4ce2-eb4f-479e-8e8f-3beb257e632f" providerId="ADAL" clId="{C83CFE2F-E204-4B43-A135-366A4888548E}" dt="2021-03-27T03:20:47.845" v="413" actId="47"/>
        <pc:sldMkLst>
          <pc:docMk/>
          <pc:sldMk cId="3659399305" sldId="304"/>
        </pc:sldMkLst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20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21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22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23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35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40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43" creationId="{00000000-0000-0000-0000-000000000000}"/>
          </ac:spMkLst>
        </pc:spChg>
        <pc:spChg chg="del">
          <ac:chgData name="Danny Young" userId="cb0f4ce2-eb4f-479e-8e8f-3beb257e632f" providerId="ADAL" clId="{C83CFE2F-E204-4B43-A135-366A4888548E}" dt="2021-03-27T03:07:12.009" v="144" actId="478"/>
          <ac:spMkLst>
            <pc:docMk/>
            <pc:sldMk cId="3659399305" sldId="304"/>
            <ac:spMk id="146" creationId="{00000000-0000-0000-0000-000000000000}"/>
          </ac:spMkLst>
        </pc:spChg>
        <pc:graphicFrameChg chg="del">
          <ac:chgData name="Danny Young" userId="cb0f4ce2-eb4f-479e-8e8f-3beb257e632f" providerId="ADAL" clId="{C83CFE2F-E204-4B43-A135-366A4888548E}" dt="2021-03-27T03:07:04.636" v="142" actId="478"/>
          <ac:graphicFrameMkLst>
            <pc:docMk/>
            <pc:sldMk cId="3659399305" sldId="304"/>
            <ac:graphicFrameMk id="7" creationId="{00000000-0000-0000-0000-000000000000}"/>
          </ac:graphicFrameMkLst>
        </pc:graphicFrameChg>
        <pc:graphicFrameChg chg="del">
          <ac:chgData name="Danny Young" userId="cb0f4ce2-eb4f-479e-8e8f-3beb257e632f" providerId="ADAL" clId="{C83CFE2F-E204-4B43-A135-366A4888548E}" dt="2021-03-27T03:07:04.636" v="142" actId="478"/>
          <ac:graphicFrameMkLst>
            <pc:docMk/>
            <pc:sldMk cId="3659399305" sldId="304"/>
            <ac:graphicFrameMk id="2055" creationId="{00000000-0000-0000-0000-000000000000}"/>
          </ac:graphicFrameMkLst>
        </pc:graphicFrameChg>
        <pc:graphicFrameChg chg="del">
          <ac:chgData name="Danny Young" userId="cb0f4ce2-eb4f-479e-8e8f-3beb257e632f" providerId="ADAL" clId="{C83CFE2F-E204-4B43-A135-366A4888548E}" dt="2021-03-27T03:07:04.636" v="142" actId="478"/>
          <ac:graphicFrameMkLst>
            <pc:docMk/>
            <pc:sldMk cId="3659399305" sldId="304"/>
            <ac:graphicFrameMk id="2056" creationId="{00000000-0000-0000-0000-000000000000}"/>
          </ac:graphicFrameMkLst>
        </pc:graphicFrame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25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26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29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30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31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32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07.089" v="143" actId="478"/>
          <ac:cxnSpMkLst>
            <pc:docMk/>
            <pc:sldMk cId="3659399305" sldId="304"/>
            <ac:cxnSpMk id="134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36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38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41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42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44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12.009" v="144" actId="478"/>
          <ac:cxnSpMkLst>
            <pc:docMk/>
            <pc:sldMk cId="3659399305" sldId="304"/>
            <ac:cxnSpMk id="145" creationId="{00000000-0000-0000-0000-000000000000}"/>
          </ac:cxnSpMkLst>
        </pc:cxnChg>
        <pc:cxnChg chg="del">
          <ac:chgData name="Danny Young" userId="cb0f4ce2-eb4f-479e-8e8f-3beb257e632f" providerId="ADAL" clId="{C83CFE2F-E204-4B43-A135-366A4888548E}" dt="2021-03-27T03:07:02.152" v="141" actId="478"/>
          <ac:cxnSpMkLst>
            <pc:docMk/>
            <pc:sldMk cId="3659399305" sldId="304"/>
            <ac:cxnSpMk id="147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F117D-CB4E-4806-ABD1-E91483B5A7F6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AF2F2-44E8-4136-B398-19AAB1EB791B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2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8452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5AB714-E85C-4868-BD99-FE5D816EB8DA}" type="slidenum">
              <a:rPr lang="en-CA" smtClean="0"/>
              <a:pPr eaLnBrk="1" hangingPunct="1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575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3217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9063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5288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4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475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66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2021-03-26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8.wmf"/><Relationship Id="rId26" Type="http://schemas.openxmlformats.org/officeDocument/2006/relationships/oleObject" Target="../embeddings/oleObject53.bin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34" Type="http://schemas.openxmlformats.org/officeDocument/2006/relationships/oleObject" Target="../embeddings/oleObject57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8.bin"/><Relationship Id="rId25" Type="http://schemas.openxmlformats.org/officeDocument/2006/relationships/image" Target="../media/image51.wmf"/><Relationship Id="rId33" Type="http://schemas.openxmlformats.org/officeDocument/2006/relationships/image" Target="../media/image30.wmf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29" Type="http://schemas.openxmlformats.org/officeDocument/2006/relationships/image" Target="../media/image5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5.bin"/><Relationship Id="rId24" Type="http://schemas.openxmlformats.org/officeDocument/2006/relationships/oleObject" Target="../embeddings/oleObject52.bin"/><Relationship Id="rId32" Type="http://schemas.openxmlformats.org/officeDocument/2006/relationships/oleObject" Target="../embeddings/oleObject56.bin"/><Relationship Id="rId37" Type="http://schemas.openxmlformats.org/officeDocument/2006/relationships/image" Target="../media/image55.w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1.bin"/><Relationship Id="rId28" Type="http://schemas.openxmlformats.org/officeDocument/2006/relationships/oleObject" Target="../embeddings/oleObject54.bin"/><Relationship Id="rId36" Type="http://schemas.openxmlformats.org/officeDocument/2006/relationships/oleObject" Target="../embeddings/oleObject58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9.bin"/><Relationship Id="rId31" Type="http://schemas.openxmlformats.org/officeDocument/2006/relationships/image" Target="../media/image5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55.bin"/><Relationship Id="rId35" Type="http://schemas.openxmlformats.org/officeDocument/2006/relationships/image" Target="../media/image3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63.wmf"/><Relationship Id="rId26" Type="http://schemas.openxmlformats.org/officeDocument/2006/relationships/image" Target="../media/image67.wmf"/><Relationship Id="rId3" Type="http://schemas.openxmlformats.org/officeDocument/2006/relationships/oleObject" Target="../embeddings/oleObject59.bin"/><Relationship Id="rId21" Type="http://schemas.openxmlformats.org/officeDocument/2006/relationships/oleObject" Target="../embeddings/oleObject68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66.bin"/><Relationship Id="rId25" Type="http://schemas.openxmlformats.org/officeDocument/2006/relationships/oleObject" Target="../embeddings/oleObject70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29" Type="http://schemas.openxmlformats.org/officeDocument/2006/relationships/oleObject" Target="../embeddings/oleObject72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63.bin"/><Relationship Id="rId24" Type="http://schemas.openxmlformats.org/officeDocument/2006/relationships/image" Target="../media/image66.wmf"/><Relationship Id="rId32" Type="http://schemas.openxmlformats.org/officeDocument/2006/relationships/image" Target="../media/image68.wmf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23" Type="http://schemas.openxmlformats.org/officeDocument/2006/relationships/oleObject" Target="../embeddings/oleObject69.bin"/><Relationship Id="rId28" Type="http://schemas.openxmlformats.org/officeDocument/2006/relationships/image" Target="../media/image30.wmf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67.bin"/><Relationship Id="rId31" Type="http://schemas.openxmlformats.org/officeDocument/2006/relationships/oleObject" Target="../embeddings/oleObject7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Relationship Id="rId27" Type="http://schemas.openxmlformats.org/officeDocument/2006/relationships/oleObject" Target="../embeddings/oleObject71.bin"/><Relationship Id="rId30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9.bin"/><Relationship Id="rId18" Type="http://schemas.openxmlformats.org/officeDocument/2006/relationships/image" Target="../media/image76.wmf"/><Relationship Id="rId26" Type="http://schemas.openxmlformats.org/officeDocument/2006/relationships/image" Target="../media/image77.wmf"/><Relationship Id="rId3" Type="http://schemas.openxmlformats.org/officeDocument/2006/relationships/oleObject" Target="../embeddings/oleObject74.bin"/><Relationship Id="rId21" Type="http://schemas.openxmlformats.org/officeDocument/2006/relationships/oleObject" Target="../embeddings/oleObject83.bin"/><Relationship Id="rId7" Type="http://schemas.openxmlformats.org/officeDocument/2006/relationships/oleObject" Target="../embeddings/oleObject76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81.bin"/><Relationship Id="rId25" Type="http://schemas.openxmlformats.org/officeDocument/2006/relationships/oleObject" Target="../embeddings/oleObject85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75.wmf"/><Relationship Id="rId20" Type="http://schemas.openxmlformats.org/officeDocument/2006/relationships/image" Target="../media/image6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8.bin"/><Relationship Id="rId24" Type="http://schemas.openxmlformats.org/officeDocument/2006/relationships/image" Target="../media/image31.wmf"/><Relationship Id="rId5" Type="http://schemas.openxmlformats.org/officeDocument/2006/relationships/oleObject" Target="../embeddings/oleObject75.bin"/><Relationship Id="rId15" Type="http://schemas.openxmlformats.org/officeDocument/2006/relationships/oleObject" Target="../embeddings/oleObject80.bin"/><Relationship Id="rId23" Type="http://schemas.openxmlformats.org/officeDocument/2006/relationships/oleObject" Target="../embeddings/oleObject84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82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7.bin"/><Relationship Id="rId14" Type="http://schemas.openxmlformats.org/officeDocument/2006/relationships/image" Target="../media/image74.wmf"/><Relationship Id="rId22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oleObject" Target="../embeddings/oleObject8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9.wmf"/><Relationship Id="rId4" Type="http://schemas.openxmlformats.org/officeDocument/2006/relationships/oleObject" Target="../embeddings/oleObject8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image" Target="../media/image2.wmf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oleObject" Target="../embeddings/oleObject1.bin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29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5.wmf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7" Type="http://schemas.openxmlformats.org/officeDocument/2006/relationships/image" Target="../media/image1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3.wmf"/><Relationship Id="rId17" Type="http://schemas.openxmlformats.org/officeDocument/2006/relationships/image" Target="../media/image25.wmf"/><Relationship Id="rId2" Type="http://schemas.openxmlformats.org/officeDocument/2006/relationships/notesSlide" Target="../notesSlides/notesSlide3.xml"/><Relationship Id="rId16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2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35.wmf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8232" y="3190822"/>
            <a:ext cx="6172200" cy="1894362"/>
          </a:xfrm>
        </p:spPr>
        <p:txBody>
          <a:bodyPr>
            <a:normAutofit/>
          </a:bodyPr>
          <a:lstStyle/>
          <a:p>
            <a:r>
              <a:rPr lang="en-CA" dirty="0"/>
              <a:t>Lesson 2 </a:t>
            </a:r>
            <a:br>
              <a:rPr lang="en-CA" dirty="0"/>
            </a:br>
            <a:r>
              <a:rPr lang="en-CA" dirty="0"/>
              <a:t>Absolute Value Functions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9"/>
          <p:cNvGrpSpPr/>
          <p:nvPr/>
        </p:nvGrpSpPr>
        <p:grpSpPr>
          <a:xfrm>
            <a:off x="312103" y="1022033"/>
            <a:ext cx="4572000" cy="5024437"/>
            <a:chOff x="936943" y="1022033"/>
            <a:chExt cx="4572000" cy="5024437"/>
          </a:xfrm>
        </p:grpSpPr>
        <p:sp>
          <p:nvSpPr>
            <p:cNvPr id="36974" name="AutoShape 110"/>
            <p:cNvSpPr>
              <a:spLocks noChangeAspect="1" noChangeArrowheads="1" noTextEdit="1"/>
            </p:cNvSpPr>
            <p:nvPr/>
          </p:nvSpPr>
          <p:spPr bwMode="auto">
            <a:xfrm>
              <a:off x="936943" y="1093470"/>
              <a:ext cx="4572000" cy="49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76" name="Rectangle 112"/>
            <p:cNvSpPr>
              <a:spLocks noChangeArrowheads="1"/>
            </p:cNvSpPr>
            <p:nvPr/>
          </p:nvSpPr>
          <p:spPr bwMode="auto">
            <a:xfrm>
              <a:off x="941706" y="1099820"/>
              <a:ext cx="4562475" cy="4940300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77" name="Line 113"/>
            <p:cNvSpPr>
              <a:spLocks noChangeShapeType="1"/>
            </p:cNvSpPr>
            <p:nvPr/>
          </p:nvSpPr>
          <p:spPr bwMode="auto">
            <a:xfrm flipV="1">
              <a:off x="122586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78" name="Line 114"/>
            <p:cNvSpPr>
              <a:spLocks noChangeShapeType="1"/>
            </p:cNvSpPr>
            <p:nvPr/>
          </p:nvSpPr>
          <p:spPr bwMode="auto">
            <a:xfrm flipV="1">
              <a:off x="123063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79" name="Line 115"/>
            <p:cNvSpPr>
              <a:spLocks noChangeShapeType="1"/>
            </p:cNvSpPr>
            <p:nvPr/>
          </p:nvSpPr>
          <p:spPr bwMode="auto">
            <a:xfrm flipV="1">
              <a:off x="151320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0" name="Line 116"/>
            <p:cNvSpPr>
              <a:spLocks noChangeShapeType="1"/>
            </p:cNvSpPr>
            <p:nvPr/>
          </p:nvSpPr>
          <p:spPr bwMode="auto">
            <a:xfrm flipV="1">
              <a:off x="151955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1" name="Line 117"/>
            <p:cNvSpPr>
              <a:spLocks noChangeShapeType="1"/>
            </p:cNvSpPr>
            <p:nvPr/>
          </p:nvSpPr>
          <p:spPr bwMode="auto">
            <a:xfrm flipV="1">
              <a:off x="179736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2" name="Line 118"/>
            <p:cNvSpPr>
              <a:spLocks noChangeShapeType="1"/>
            </p:cNvSpPr>
            <p:nvPr/>
          </p:nvSpPr>
          <p:spPr bwMode="auto">
            <a:xfrm flipV="1">
              <a:off x="180213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3" name="Line 119"/>
            <p:cNvSpPr>
              <a:spLocks noChangeShapeType="1"/>
            </p:cNvSpPr>
            <p:nvPr/>
          </p:nvSpPr>
          <p:spPr bwMode="auto">
            <a:xfrm flipV="1">
              <a:off x="2079943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4" name="Line 120"/>
            <p:cNvSpPr>
              <a:spLocks noChangeShapeType="1"/>
            </p:cNvSpPr>
            <p:nvPr/>
          </p:nvSpPr>
          <p:spPr bwMode="auto">
            <a:xfrm flipV="1">
              <a:off x="208470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5" name="Line 121"/>
            <p:cNvSpPr>
              <a:spLocks noChangeShapeType="1"/>
            </p:cNvSpPr>
            <p:nvPr/>
          </p:nvSpPr>
          <p:spPr bwMode="auto">
            <a:xfrm flipV="1">
              <a:off x="2651443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6" name="Line 122"/>
            <p:cNvSpPr>
              <a:spLocks noChangeShapeType="1"/>
            </p:cNvSpPr>
            <p:nvPr/>
          </p:nvSpPr>
          <p:spPr bwMode="auto">
            <a:xfrm flipV="1">
              <a:off x="265620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7" name="Line 123"/>
            <p:cNvSpPr>
              <a:spLocks noChangeShapeType="1"/>
            </p:cNvSpPr>
            <p:nvPr/>
          </p:nvSpPr>
          <p:spPr bwMode="auto">
            <a:xfrm flipV="1">
              <a:off x="293401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8" name="Line 124"/>
            <p:cNvSpPr>
              <a:spLocks noChangeShapeType="1"/>
            </p:cNvSpPr>
            <p:nvPr/>
          </p:nvSpPr>
          <p:spPr bwMode="auto">
            <a:xfrm flipV="1">
              <a:off x="294036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89" name="Line 125"/>
            <p:cNvSpPr>
              <a:spLocks noChangeShapeType="1"/>
            </p:cNvSpPr>
            <p:nvPr/>
          </p:nvSpPr>
          <p:spPr bwMode="auto">
            <a:xfrm flipV="1">
              <a:off x="321818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0" name="Line 126"/>
            <p:cNvSpPr>
              <a:spLocks noChangeShapeType="1"/>
            </p:cNvSpPr>
            <p:nvPr/>
          </p:nvSpPr>
          <p:spPr bwMode="auto">
            <a:xfrm flipV="1">
              <a:off x="3222943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1" name="Line 127"/>
            <p:cNvSpPr>
              <a:spLocks noChangeShapeType="1"/>
            </p:cNvSpPr>
            <p:nvPr/>
          </p:nvSpPr>
          <p:spPr bwMode="auto">
            <a:xfrm flipV="1">
              <a:off x="350075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2" name="Line 128"/>
            <p:cNvSpPr>
              <a:spLocks noChangeShapeType="1"/>
            </p:cNvSpPr>
            <p:nvPr/>
          </p:nvSpPr>
          <p:spPr bwMode="auto">
            <a:xfrm flipV="1">
              <a:off x="350551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3" name="Line 129"/>
            <p:cNvSpPr>
              <a:spLocks noChangeShapeType="1"/>
            </p:cNvSpPr>
            <p:nvPr/>
          </p:nvSpPr>
          <p:spPr bwMode="auto">
            <a:xfrm flipV="1">
              <a:off x="378968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4" name="Line 130"/>
            <p:cNvSpPr>
              <a:spLocks noChangeShapeType="1"/>
            </p:cNvSpPr>
            <p:nvPr/>
          </p:nvSpPr>
          <p:spPr bwMode="auto">
            <a:xfrm flipV="1">
              <a:off x="3794443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5" name="Line 131"/>
            <p:cNvSpPr>
              <a:spLocks noChangeShapeType="1"/>
            </p:cNvSpPr>
            <p:nvPr/>
          </p:nvSpPr>
          <p:spPr bwMode="auto">
            <a:xfrm flipV="1">
              <a:off x="407225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6" name="Line 132"/>
            <p:cNvSpPr>
              <a:spLocks noChangeShapeType="1"/>
            </p:cNvSpPr>
            <p:nvPr/>
          </p:nvSpPr>
          <p:spPr bwMode="auto">
            <a:xfrm flipV="1">
              <a:off x="407701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7" name="Line 133"/>
            <p:cNvSpPr>
              <a:spLocks noChangeShapeType="1"/>
            </p:cNvSpPr>
            <p:nvPr/>
          </p:nvSpPr>
          <p:spPr bwMode="auto">
            <a:xfrm flipV="1">
              <a:off x="435483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8" name="Line 134"/>
            <p:cNvSpPr>
              <a:spLocks noChangeShapeType="1"/>
            </p:cNvSpPr>
            <p:nvPr/>
          </p:nvSpPr>
          <p:spPr bwMode="auto">
            <a:xfrm flipV="1">
              <a:off x="436118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999" name="Line 135"/>
            <p:cNvSpPr>
              <a:spLocks noChangeShapeType="1"/>
            </p:cNvSpPr>
            <p:nvPr/>
          </p:nvSpPr>
          <p:spPr bwMode="auto">
            <a:xfrm flipV="1">
              <a:off x="463740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0" name="Line 136"/>
            <p:cNvSpPr>
              <a:spLocks noChangeShapeType="1"/>
            </p:cNvSpPr>
            <p:nvPr/>
          </p:nvSpPr>
          <p:spPr bwMode="auto">
            <a:xfrm flipV="1">
              <a:off x="464375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1" name="Line 137"/>
            <p:cNvSpPr>
              <a:spLocks noChangeShapeType="1"/>
            </p:cNvSpPr>
            <p:nvPr/>
          </p:nvSpPr>
          <p:spPr bwMode="auto">
            <a:xfrm flipV="1">
              <a:off x="492633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2" name="Line 138"/>
            <p:cNvSpPr>
              <a:spLocks noChangeShapeType="1"/>
            </p:cNvSpPr>
            <p:nvPr/>
          </p:nvSpPr>
          <p:spPr bwMode="auto">
            <a:xfrm flipV="1">
              <a:off x="493268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3" name="Line 139"/>
            <p:cNvSpPr>
              <a:spLocks noChangeShapeType="1"/>
            </p:cNvSpPr>
            <p:nvPr/>
          </p:nvSpPr>
          <p:spPr bwMode="auto">
            <a:xfrm flipV="1">
              <a:off x="520890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4" name="Line 140"/>
            <p:cNvSpPr>
              <a:spLocks noChangeShapeType="1"/>
            </p:cNvSpPr>
            <p:nvPr/>
          </p:nvSpPr>
          <p:spPr bwMode="auto">
            <a:xfrm flipV="1">
              <a:off x="521525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5" name="Line 141"/>
            <p:cNvSpPr>
              <a:spLocks noChangeShapeType="1"/>
            </p:cNvSpPr>
            <p:nvPr/>
          </p:nvSpPr>
          <p:spPr bwMode="auto">
            <a:xfrm>
              <a:off x="948056" y="579405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6" name="Line 142"/>
            <p:cNvSpPr>
              <a:spLocks noChangeShapeType="1"/>
            </p:cNvSpPr>
            <p:nvPr/>
          </p:nvSpPr>
          <p:spPr bwMode="auto">
            <a:xfrm>
              <a:off x="948056" y="580040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7" name="Line 143"/>
            <p:cNvSpPr>
              <a:spLocks noChangeShapeType="1"/>
            </p:cNvSpPr>
            <p:nvPr/>
          </p:nvSpPr>
          <p:spPr bwMode="auto">
            <a:xfrm>
              <a:off x="948056" y="546385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8" name="Line 144"/>
            <p:cNvSpPr>
              <a:spLocks noChangeShapeType="1"/>
            </p:cNvSpPr>
            <p:nvPr/>
          </p:nvSpPr>
          <p:spPr bwMode="auto">
            <a:xfrm>
              <a:off x="948056" y="547179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09" name="Line 145"/>
            <p:cNvSpPr>
              <a:spLocks noChangeShapeType="1"/>
            </p:cNvSpPr>
            <p:nvPr/>
          </p:nvSpPr>
          <p:spPr bwMode="auto">
            <a:xfrm>
              <a:off x="948056" y="513524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0" name="Line 146"/>
            <p:cNvSpPr>
              <a:spLocks noChangeShapeType="1"/>
            </p:cNvSpPr>
            <p:nvPr/>
          </p:nvSpPr>
          <p:spPr bwMode="auto">
            <a:xfrm>
              <a:off x="948056" y="514159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1" name="Line 147"/>
            <p:cNvSpPr>
              <a:spLocks noChangeShapeType="1"/>
            </p:cNvSpPr>
            <p:nvPr/>
          </p:nvSpPr>
          <p:spPr bwMode="auto">
            <a:xfrm>
              <a:off x="948056" y="480504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2" name="Line 148"/>
            <p:cNvSpPr>
              <a:spLocks noChangeShapeType="1"/>
            </p:cNvSpPr>
            <p:nvPr/>
          </p:nvSpPr>
          <p:spPr bwMode="auto">
            <a:xfrm>
              <a:off x="948056" y="481139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3" name="Line 149"/>
            <p:cNvSpPr>
              <a:spLocks noChangeShapeType="1"/>
            </p:cNvSpPr>
            <p:nvPr/>
          </p:nvSpPr>
          <p:spPr bwMode="auto">
            <a:xfrm>
              <a:off x="948056" y="447484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4" name="Line 150"/>
            <p:cNvSpPr>
              <a:spLocks noChangeShapeType="1"/>
            </p:cNvSpPr>
            <p:nvPr/>
          </p:nvSpPr>
          <p:spPr bwMode="auto">
            <a:xfrm>
              <a:off x="948056" y="448119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5" name="Line 151"/>
            <p:cNvSpPr>
              <a:spLocks noChangeShapeType="1"/>
            </p:cNvSpPr>
            <p:nvPr/>
          </p:nvSpPr>
          <p:spPr bwMode="auto">
            <a:xfrm>
              <a:off x="948056" y="4138295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6" name="Line 152"/>
            <p:cNvSpPr>
              <a:spLocks noChangeShapeType="1"/>
            </p:cNvSpPr>
            <p:nvPr/>
          </p:nvSpPr>
          <p:spPr bwMode="auto">
            <a:xfrm>
              <a:off x="948056" y="4146233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7" name="Line 153"/>
            <p:cNvSpPr>
              <a:spLocks noChangeShapeType="1"/>
            </p:cNvSpPr>
            <p:nvPr/>
          </p:nvSpPr>
          <p:spPr bwMode="auto">
            <a:xfrm>
              <a:off x="948056" y="3479483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8" name="Line 154"/>
            <p:cNvSpPr>
              <a:spLocks noChangeShapeType="1"/>
            </p:cNvSpPr>
            <p:nvPr/>
          </p:nvSpPr>
          <p:spPr bwMode="auto">
            <a:xfrm>
              <a:off x="948056" y="3485833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19" name="Line 155"/>
            <p:cNvSpPr>
              <a:spLocks noChangeShapeType="1"/>
            </p:cNvSpPr>
            <p:nvPr/>
          </p:nvSpPr>
          <p:spPr bwMode="auto">
            <a:xfrm>
              <a:off x="948056" y="3149283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0" name="Line 156"/>
            <p:cNvSpPr>
              <a:spLocks noChangeShapeType="1"/>
            </p:cNvSpPr>
            <p:nvPr/>
          </p:nvSpPr>
          <p:spPr bwMode="auto">
            <a:xfrm>
              <a:off x="948056" y="3155633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1" name="Line 157"/>
            <p:cNvSpPr>
              <a:spLocks noChangeShapeType="1"/>
            </p:cNvSpPr>
            <p:nvPr/>
          </p:nvSpPr>
          <p:spPr bwMode="auto">
            <a:xfrm>
              <a:off x="948056" y="2812733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2" name="Line 158"/>
            <p:cNvSpPr>
              <a:spLocks noChangeShapeType="1"/>
            </p:cNvSpPr>
            <p:nvPr/>
          </p:nvSpPr>
          <p:spPr bwMode="auto">
            <a:xfrm>
              <a:off x="948056" y="282067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3" name="Line 159"/>
            <p:cNvSpPr>
              <a:spLocks noChangeShapeType="1"/>
            </p:cNvSpPr>
            <p:nvPr/>
          </p:nvSpPr>
          <p:spPr bwMode="auto">
            <a:xfrm>
              <a:off x="948056" y="248412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4" name="Line 160"/>
            <p:cNvSpPr>
              <a:spLocks noChangeShapeType="1"/>
            </p:cNvSpPr>
            <p:nvPr/>
          </p:nvSpPr>
          <p:spPr bwMode="auto">
            <a:xfrm>
              <a:off x="948056" y="249047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5" name="Line 161"/>
            <p:cNvSpPr>
              <a:spLocks noChangeShapeType="1"/>
            </p:cNvSpPr>
            <p:nvPr/>
          </p:nvSpPr>
          <p:spPr bwMode="auto">
            <a:xfrm>
              <a:off x="948056" y="215392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6" name="Line 162"/>
            <p:cNvSpPr>
              <a:spLocks noChangeShapeType="1"/>
            </p:cNvSpPr>
            <p:nvPr/>
          </p:nvSpPr>
          <p:spPr bwMode="auto">
            <a:xfrm>
              <a:off x="948056" y="216027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7" name="Line 163"/>
            <p:cNvSpPr>
              <a:spLocks noChangeShapeType="1"/>
            </p:cNvSpPr>
            <p:nvPr/>
          </p:nvSpPr>
          <p:spPr bwMode="auto">
            <a:xfrm>
              <a:off x="948056" y="182372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8" name="Line 164"/>
            <p:cNvSpPr>
              <a:spLocks noChangeShapeType="1"/>
            </p:cNvSpPr>
            <p:nvPr/>
          </p:nvSpPr>
          <p:spPr bwMode="auto">
            <a:xfrm>
              <a:off x="948056" y="1830070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29" name="Line 165"/>
            <p:cNvSpPr>
              <a:spLocks noChangeShapeType="1"/>
            </p:cNvSpPr>
            <p:nvPr/>
          </p:nvSpPr>
          <p:spPr bwMode="auto">
            <a:xfrm>
              <a:off x="948056" y="149510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0" name="Line 166"/>
            <p:cNvSpPr>
              <a:spLocks noChangeShapeType="1"/>
            </p:cNvSpPr>
            <p:nvPr/>
          </p:nvSpPr>
          <p:spPr bwMode="auto">
            <a:xfrm>
              <a:off x="948056" y="150145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1" name="Line 167"/>
            <p:cNvSpPr>
              <a:spLocks noChangeShapeType="1"/>
            </p:cNvSpPr>
            <p:nvPr/>
          </p:nvSpPr>
          <p:spPr bwMode="auto">
            <a:xfrm>
              <a:off x="948056" y="115855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2" name="Line 168"/>
            <p:cNvSpPr>
              <a:spLocks noChangeShapeType="1"/>
            </p:cNvSpPr>
            <p:nvPr/>
          </p:nvSpPr>
          <p:spPr bwMode="auto">
            <a:xfrm>
              <a:off x="948056" y="1164908"/>
              <a:ext cx="4556125" cy="1588"/>
            </a:xfrm>
            <a:prstGeom prst="line">
              <a:avLst/>
            </a:prstGeom>
            <a:noFill/>
            <a:ln w="4763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3" name="Line 169"/>
            <p:cNvSpPr>
              <a:spLocks noChangeShapeType="1"/>
            </p:cNvSpPr>
            <p:nvPr/>
          </p:nvSpPr>
          <p:spPr bwMode="auto">
            <a:xfrm>
              <a:off x="948056" y="3803333"/>
              <a:ext cx="4556125" cy="1588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4" name="Line 170"/>
            <p:cNvSpPr>
              <a:spLocks noChangeShapeType="1"/>
            </p:cNvSpPr>
            <p:nvPr/>
          </p:nvSpPr>
          <p:spPr bwMode="auto">
            <a:xfrm>
              <a:off x="948056" y="3809683"/>
              <a:ext cx="4556125" cy="1588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5" name="Line 171"/>
            <p:cNvSpPr>
              <a:spLocks noChangeShapeType="1"/>
            </p:cNvSpPr>
            <p:nvPr/>
          </p:nvSpPr>
          <p:spPr bwMode="auto">
            <a:xfrm>
              <a:off x="948056" y="3816033"/>
              <a:ext cx="4556125" cy="1588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6" name="Line 172"/>
            <p:cNvSpPr>
              <a:spLocks noChangeShapeType="1"/>
            </p:cNvSpPr>
            <p:nvPr/>
          </p:nvSpPr>
          <p:spPr bwMode="auto">
            <a:xfrm>
              <a:off x="948056" y="3822383"/>
              <a:ext cx="4556125" cy="1588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7" name="Rectangle 173"/>
            <p:cNvSpPr>
              <a:spLocks noChangeArrowheads="1"/>
            </p:cNvSpPr>
            <p:nvPr/>
          </p:nvSpPr>
          <p:spPr bwMode="auto">
            <a:xfrm>
              <a:off x="5366068" y="3584258"/>
              <a:ext cx="11588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38" name="Freeform 174"/>
            <p:cNvSpPr>
              <a:spLocks/>
            </p:cNvSpPr>
            <p:nvPr/>
          </p:nvSpPr>
          <p:spPr bwMode="auto">
            <a:xfrm>
              <a:off x="5437506" y="3750945"/>
              <a:ext cx="55563" cy="1301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41"/>
                </a:cxn>
                <a:cxn ang="0">
                  <a:pos x="0" y="82"/>
                </a:cxn>
                <a:cxn ang="0">
                  <a:pos x="0" y="0"/>
                </a:cxn>
              </a:cxnLst>
              <a:rect l="0" t="0" r="r" b="b"/>
              <a:pathLst>
                <a:path w="35" h="82">
                  <a:moveTo>
                    <a:pt x="0" y="0"/>
                  </a:moveTo>
                  <a:lnTo>
                    <a:pt x="35" y="41"/>
                  </a:lnTo>
                  <a:lnTo>
                    <a:pt x="0" y="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39" name="Line 175"/>
            <p:cNvSpPr>
              <a:spLocks noChangeShapeType="1"/>
            </p:cNvSpPr>
            <p:nvPr/>
          </p:nvSpPr>
          <p:spPr bwMode="auto">
            <a:xfrm flipV="1">
              <a:off x="2357756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0" name="Line 176"/>
            <p:cNvSpPr>
              <a:spLocks noChangeShapeType="1"/>
            </p:cNvSpPr>
            <p:nvPr/>
          </p:nvSpPr>
          <p:spPr bwMode="auto">
            <a:xfrm flipV="1">
              <a:off x="236251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1" name="Line 177"/>
            <p:cNvSpPr>
              <a:spLocks noChangeShapeType="1"/>
            </p:cNvSpPr>
            <p:nvPr/>
          </p:nvSpPr>
          <p:spPr bwMode="auto">
            <a:xfrm flipV="1">
              <a:off x="2368868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2" name="Line 178"/>
            <p:cNvSpPr>
              <a:spLocks noChangeShapeType="1"/>
            </p:cNvSpPr>
            <p:nvPr/>
          </p:nvSpPr>
          <p:spPr bwMode="auto">
            <a:xfrm flipV="1">
              <a:off x="2373631" y="1099820"/>
              <a:ext cx="1588" cy="4933950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3" name="Rectangle 179"/>
            <p:cNvSpPr>
              <a:spLocks noChangeArrowheads="1"/>
            </p:cNvSpPr>
            <p:nvPr/>
          </p:nvSpPr>
          <p:spPr bwMode="auto">
            <a:xfrm>
              <a:off x="2440306" y="1087120"/>
              <a:ext cx="11588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44" name="Freeform 180"/>
            <p:cNvSpPr>
              <a:spLocks/>
            </p:cNvSpPr>
            <p:nvPr/>
          </p:nvSpPr>
          <p:spPr bwMode="auto">
            <a:xfrm>
              <a:off x="2313306" y="1106170"/>
              <a:ext cx="111125" cy="650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35" y="0"/>
                </a:cxn>
                <a:cxn ang="0">
                  <a:pos x="70" y="41"/>
                </a:cxn>
                <a:cxn ang="0">
                  <a:pos x="0" y="41"/>
                </a:cxn>
              </a:cxnLst>
              <a:rect l="0" t="0" r="r" b="b"/>
              <a:pathLst>
                <a:path w="70" h="41">
                  <a:moveTo>
                    <a:pt x="0" y="41"/>
                  </a:moveTo>
                  <a:lnTo>
                    <a:pt x="35" y="0"/>
                  </a:lnTo>
                  <a:lnTo>
                    <a:pt x="7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800000"/>
            </a:solidFill>
            <a:ln w="4763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5" name="Rectangle 181"/>
            <p:cNvSpPr>
              <a:spLocks noChangeArrowheads="1"/>
            </p:cNvSpPr>
            <p:nvPr/>
          </p:nvSpPr>
          <p:spPr bwMode="auto">
            <a:xfrm>
              <a:off x="941706" y="1099820"/>
              <a:ext cx="4562475" cy="4940300"/>
            </a:xfrm>
            <a:prstGeom prst="rect">
              <a:avLst/>
            </a:prstGeom>
            <a:noFill/>
            <a:ln w="11113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6" name="Line 182"/>
            <p:cNvSpPr>
              <a:spLocks noChangeShapeType="1"/>
            </p:cNvSpPr>
            <p:nvPr/>
          </p:nvSpPr>
          <p:spPr bwMode="auto">
            <a:xfrm>
              <a:off x="1230631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7" name="Rectangle 183"/>
            <p:cNvSpPr>
              <a:spLocks noChangeArrowheads="1"/>
            </p:cNvSpPr>
            <p:nvPr/>
          </p:nvSpPr>
          <p:spPr bwMode="auto">
            <a:xfrm>
              <a:off x="1163956" y="3860483"/>
              <a:ext cx="2000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48" name="Line 184"/>
            <p:cNvSpPr>
              <a:spLocks noChangeShapeType="1"/>
            </p:cNvSpPr>
            <p:nvPr/>
          </p:nvSpPr>
          <p:spPr bwMode="auto">
            <a:xfrm>
              <a:off x="1802131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49" name="Rectangle 185"/>
            <p:cNvSpPr>
              <a:spLocks noChangeArrowheads="1"/>
            </p:cNvSpPr>
            <p:nvPr/>
          </p:nvSpPr>
          <p:spPr bwMode="auto">
            <a:xfrm>
              <a:off x="1735456" y="3860483"/>
              <a:ext cx="2000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50" name="Rectangle 186"/>
            <p:cNvSpPr>
              <a:spLocks noChangeArrowheads="1"/>
            </p:cNvSpPr>
            <p:nvPr/>
          </p:nvSpPr>
          <p:spPr bwMode="auto">
            <a:xfrm>
              <a:off x="2391093" y="386048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51" name="Line 187"/>
            <p:cNvSpPr>
              <a:spLocks noChangeShapeType="1"/>
            </p:cNvSpPr>
            <p:nvPr/>
          </p:nvSpPr>
          <p:spPr bwMode="auto">
            <a:xfrm>
              <a:off x="2940368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52" name="Rectangle 188"/>
            <p:cNvSpPr>
              <a:spLocks noChangeArrowheads="1"/>
            </p:cNvSpPr>
            <p:nvPr/>
          </p:nvSpPr>
          <p:spPr bwMode="auto">
            <a:xfrm>
              <a:off x="2945131" y="386048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53" name="Line 189"/>
            <p:cNvSpPr>
              <a:spLocks noChangeShapeType="1"/>
            </p:cNvSpPr>
            <p:nvPr/>
          </p:nvSpPr>
          <p:spPr bwMode="auto">
            <a:xfrm>
              <a:off x="3505518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54" name="Rectangle 190"/>
            <p:cNvSpPr>
              <a:spLocks noChangeArrowheads="1"/>
            </p:cNvSpPr>
            <p:nvPr/>
          </p:nvSpPr>
          <p:spPr bwMode="auto">
            <a:xfrm>
              <a:off x="3511868" y="386048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55" name="Line 191"/>
            <p:cNvSpPr>
              <a:spLocks noChangeShapeType="1"/>
            </p:cNvSpPr>
            <p:nvPr/>
          </p:nvSpPr>
          <p:spPr bwMode="auto">
            <a:xfrm>
              <a:off x="4077018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56" name="Rectangle 192"/>
            <p:cNvSpPr>
              <a:spLocks noChangeArrowheads="1"/>
            </p:cNvSpPr>
            <p:nvPr/>
          </p:nvSpPr>
          <p:spPr bwMode="auto">
            <a:xfrm>
              <a:off x="4083368" y="386048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57" name="Line 193"/>
            <p:cNvSpPr>
              <a:spLocks noChangeShapeType="1"/>
            </p:cNvSpPr>
            <p:nvPr/>
          </p:nvSpPr>
          <p:spPr bwMode="auto">
            <a:xfrm>
              <a:off x="4643756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58" name="Rectangle 194"/>
            <p:cNvSpPr>
              <a:spLocks noChangeArrowheads="1"/>
            </p:cNvSpPr>
            <p:nvPr/>
          </p:nvSpPr>
          <p:spPr bwMode="auto">
            <a:xfrm>
              <a:off x="4648518" y="386048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59" name="Line 195"/>
            <p:cNvSpPr>
              <a:spLocks noChangeShapeType="1"/>
            </p:cNvSpPr>
            <p:nvPr/>
          </p:nvSpPr>
          <p:spPr bwMode="auto">
            <a:xfrm>
              <a:off x="5215256" y="3776345"/>
              <a:ext cx="1588" cy="8413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60" name="Rectangle 196"/>
            <p:cNvSpPr>
              <a:spLocks noChangeArrowheads="1"/>
            </p:cNvSpPr>
            <p:nvPr/>
          </p:nvSpPr>
          <p:spPr bwMode="auto">
            <a:xfrm>
              <a:off x="5148581" y="3860483"/>
              <a:ext cx="2000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10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61" name="Rectangle 197"/>
            <p:cNvSpPr>
              <a:spLocks noChangeArrowheads="1"/>
            </p:cNvSpPr>
            <p:nvPr/>
          </p:nvSpPr>
          <p:spPr bwMode="auto">
            <a:xfrm>
              <a:off x="2195831" y="5659120"/>
              <a:ext cx="2000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62" name="Line 198"/>
            <p:cNvSpPr>
              <a:spLocks noChangeShapeType="1"/>
            </p:cNvSpPr>
            <p:nvPr/>
          </p:nvSpPr>
          <p:spPr bwMode="auto">
            <a:xfrm>
              <a:off x="2335531" y="5800408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63" name="Rectangle 199"/>
            <p:cNvSpPr>
              <a:spLocks noChangeArrowheads="1"/>
            </p:cNvSpPr>
            <p:nvPr/>
          </p:nvSpPr>
          <p:spPr bwMode="auto">
            <a:xfrm>
              <a:off x="2195831" y="4998720"/>
              <a:ext cx="2000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64" name="Line 200"/>
            <p:cNvSpPr>
              <a:spLocks noChangeShapeType="1"/>
            </p:cNvSpPr>
            <p:nvPr/>
          </p:nvSpPr>
          <p:spPr bwMode="auto">
            <a:xfrm>
              <a:off x="2335531" y="5141595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65" name="Rectangle 201"/>
            <p:cNvSpPr>
              <a:spLocks noChangeArrowheads="1"/>
            </p:cNvSpPr>
            <p:nvPr/>
          </p:nvSpPr>
          <p:spPr bwMode="auto">
            <a:xfrm>
              <a:off x="2195831" y="4339908"/>
              <a:ext cx="2000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66" name="Line 202"/>
            <p:cNvSpPr>
              <a:spLocks noChangeShapeType="1"/>
            </p:cNvSpPr>
            <p:nvPr/>
          </p:nvSpPr>
          <p:spPr bwMode="auto">
            <a:xfrm>
              <a:off x="2335531" y="4481195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67" name="Rectangle 203"/>
            <p:cNvSpPr>
              <a:spLocks noChangeArrowheads="1"/>
            </p:cNvSpPr>
            <p:nvPr/>
          </p:nvSpPr>
          <p:spPr bwMode="auto">
            <a:xfrm>
              <a:off x="2262506" y="3654108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68" name="Rectangle 204"/>
            <p:cNvSpPr>
              <a:spLocks noChangeArrowheads="1"/>
            </p:cNvSpPr>
            <p:nvPr/>
          </p:nvSpPr>
          <p:spPr bwMode="auto">
            <a:xfrm>
              <a:off x="2262506" y="3014345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69" name="Line 205"/>
            <p:cNvSpPr>
              <a:spLocks noChangeShapeType="1"/>
            </p:cNvSpPr>
            <p:nvPr/>
          </p:nvSpPr>
          <p:spPr bwMode="auto">
            <a:xfrm>
              <a:off x="2335531" y="3155633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70" name="Rectangle 206"/>
            <p:cNvSpPr>
              <a:spLocks noChangeArrowheads="1"/>
            </p:cNvSpPr>
            <p:nvPr/>
          </p:nvSpPr>
          <p:spPr bwMode="auto">
            <a:xfrm>
              <a:off x="2262506" y="2347595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71" name="Line 207"/>
            <p:cNvSpPr>
              <a:spLocks noChangeShapeType="1"/>
            </p:cNvSpPr>
            <p:nvPr/>
          </p:nvSpPr>
          <p:spPr bwMode="auto">
            <a:xfrm>
              <a:off x="2335531" y="2490470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72" name="Rectangle 208"/>
            <p:cNvSpPr>
              <a:spLocks noChangeArrowheads="1"/>
            </p:cNvSpPr>
            <p:nvPr/>
          </p:nvSpPr>
          <p:spPr bwMode="auto">
            <a:xfrm>
              <a:off x="2262506" y="168878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73" name="Line 209"/>
            <p:cNvSpPr>
              <a:spLocks noChangeShapeType="1"/>
            </p:cNvSpPr>
            <p:nvPr/>
          </p:nvSpPr>
          <p:spPr bwMode="auto">
            <a:xfrm>
              <a:off x="2335531" y="1830070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74" name="Rectangle 210"/>
            <p:cNvSpPr>
              <a:spLocks noChangeArrowheads="1"/>
            </p:cNvSpPr>
            <p:nvPr/>
          </p:nvSpPr>
          <p:spPr bwMode="auto">
            <a:xfrm>
              <a:off x="2262506" y="1022033"/>
              <a:ext cx="1333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075" name="Line 211"/>
            <p:cNvSpPr>
              <a:spLocks noChangeShapeType="1"/>
            </p:cNvSpPr>
            <p:nvPr/>
          </p:nvSpPr>
          <p:spPr bwMode="auto">
            <a:xfrm>
              <a:off x="2335531" y="1164908"/>
              <a:ext cx="71438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76" name="Freeform 212"/>
            <p:cNvSpPr>
              <a:spLocks/>
            </p:cNvSpPr>
            <p:nvPr/>
          </p:nvSpPr>
          <p:spPr bwMode="auto">
            <a:xfrm>
              <a:off x="2229168" y="1087120"/>
              <a:ext cx="22225" cy="180975"/>
            </a:xfrm>
            <a:custGeom>
              <a:avLst/>
              <a:gdLst/>
              <a:ahLst/>
              <a:cxnLst>
                <a:cxn ang="0">
                  <a:pos x="4" y="28"/>
                </a:cxn>
                <a:cxn ang="0">
                  <a:pos x="2" y="18"/>
                </a:cxn>
                <a:cxn ang="0">
                  <a:pos x="1" y="9"/>
                </a:cxn>
                <a:cxn ang="0">
                  <a:pos x="0" y="0"/>
                </a:cxn>
              </a:cxnLst>
              <a:rect l="0" t="0" r="r" b="b"/>
              <a:pathLst>
                <a:path w="4" h="28">
                  <a:moveTo>
                    <a:pt x="4" y="28"/>
                  </a:moveTo>
                  <a:lnTo>
                    <a:pt x="2" y="18"/>
                  </a:lnTo>
                  <a:lnTo>
                    <a:pt x="1" y="9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8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78" name="Freeform 214"/>
            <p:cNvSpPr>
              <a:spLocks/>
            </p:cNvSpPr>
            <p:nvPr/>
          </p:nvSpPr>
          <p:spPr bwMode="auto">
            <a:xfrm>
              <a:off x="2229168" y="1087120"/>
              <a:ext cx="22225" cy="180975"/>
            </a:xfrm>
            <a:custGeom>
              <a:avLst/>
              <a:gdLst/>
              <a:ahLst/>
              <a:cxnLst>
                <a:cxn ang="0">
                  <a:pos x="4" y="28"/>
                </a:cxn>
                <a:cxn ang="0">
                  <a:pos x="2" y="18"/>
                </a:cxn>
                <a:cxn ang="0">
                  <a:pos x="1" y="9"/>
                </a:cxn>
                <a:cxn ang="0">
                  <a:pos x="0" y="0"/>
                </a:cxn>
              </a:cxnLst>
              <a:rect l="0" t="0" r="r" b="b"/>
              <a:pathLst>
                <a:path w="4" h="28">
                  <a:moveTo>
                    <a:pt x="4" y="28"/>
                  </a:moveTo>
                  <a:lnTo>
                    <a:pt x="2" y="18"/>
                  </a:lnTo>
                  <a:lnTo>
                    <a:pt x="1" y="9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080" name="Rectangle 216"/>
            <p:cNvSpPr>
              <a:spLocks noChangeArrowheads="1"/>
            </p:cNvSpPr>
            <p:nvPr/>
          </p:nvSpPr>
          <p:spPr bwMode="auto">
            <a:xfrm>
              <a:off x="941706" y="1099820"/>
              <a:ext cx="4562475" cy="4940300"/>
            </a:xfrm>
            <a:prstGeom prst="rect">
              <a:avLst/>
            </a:prstGeom>
            <a:noFill/>
            <a:ln w="11113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25" y="60960"/>
            <a:ext cx="7498080" cy="849086"/>
          </a:xfrm>
        </p:spPr>
        <p:txBody>
          <a:bodyPr>
            <a:normAutofit/>
          </a:bodyPr>
          <a:lstStyle/>
          <a:p>
            <a:r>
              <a:rPr lang="en-CA" sz="3200" dirty="0"/>
              <a:t>Graph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60538" y="282598"/>
          <a:ext cx="2489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89040" imgH="660240" progId="Equation.DSMT4">
                  <p:embed/>
                </p:oleObj>
              </mc:Choice>
              <mc:Fallback>
                <p:oleObj name="Equation" r:id="rId3" imgW="2489040" imgH="66024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282598"/>
                        <a:ext cx="2489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077" name="Freeform 213"/>
          <p:cNvSpPr>
            <a:spLocks/>
          </p:cNvSpPr>
          <p:nvPr/>
        </p:nvSpPr>
        <p:spPr bwMode="auto">
          <a:xfrm>
            <a:off x="1626553" y="1087120"/>
            <a:ext cx="1965325" cy="4054475"/>
          </a:xfrm>
          <a:custGeom>
            <a:avLst/>
            <a:gdLst/>
            <a:ahLst/>
            <a:cxnLst>
              <a:cxn ang="0">
                <a:pos x="4" y="55"/>
              </a:cxn>
              <a:cxn ang="0">
                <a:pos x="9" y="90"/>
              </a:cxn>
              <a:cxn ang="0">
                <a:pos x="14" y="124"/>
              </a:cxn>
              <a:cxn ang="0">
                <a:pos x="20" y="157"/>
              </a:cxn>
              <a:cxn ang="0">
                <a:pos x="25" y="188"/>
              </a:cxn>
              <a:cxn ang="0">
                <a:pos x="30" y="219"/>
              </a:cxn>
              <a:cxn ang="0">
                <a:pos x="36" y="248"/>
              </a:cxn>
              <a:cxn ang="0">
                <a:pos x="41" y="277"/>
              </a:cxn>
              <a:cxn ang="0">
                <a:pos x="46" y="304"/>
              </a:cxn>
              <a:cxn ang="0">
                <a:pos x="52" y="330"/>
              </a:cxn>
              <a:cxn ang="0">
                <a:pos x="57" y="355"/>
              </a:cxn>
              <a:cxn ang="0">
                <a:pos x="62" y="379"/>
              </a:cxn>
              <a:cxn ang="0">
                <a:pos x="68" y="402"/>
              </a:cxn>
              <a:cxn ang="0">
                <a:pos x="73" y="424"/>
              </a:cxn>
              <a:cxn ang="0">
                <a:pos x="78" y="445"/>
              </a:cxn>
              <a:cxn ang="0">
                <a:pos x="84" y="464"/>
              </a:cxn>
              <a:cxn ang="0">
                <a:pos x="89" y="483"/>
              </a:cxn>
              <a:cxn ang="0">
                <a:pos x="94" y="500"/>
              </a:cxn>
              <a:cxn ang="0">
                <a:pos x="100" y="516"/>
              </a:cxn>
              <a:cxn ang="0">
                <a:pos x="105" y="531"/>
              </a:cxn>
              <a:cxn ang="0">
                <a:pos x="110" y="545"/>
              </a:cxn>
              <a:cxn ang="0">
                <a:pos x="116" y="558"/>
              </a:cxn>
              <a:cxn ang="0">
                <a:pos x="121" y="570"/>
              </a:cxn>
              <a:cxn ang="0">
                <a:pos x="126" y="581"/>
              </a:cxn>
              <a:cxn ang="0">
                <a:pos x="132" y="590"/>
              </a:cxn>
              <a:cxn ang="0">
                <a:pos x="137" y="599"/>
              </a:cxn>
              <a:cxn ang="0">
                <a:pos x="142" y="606"/>
              </a:cxn>
              <a:cxn ang="0">
                <a:pos x="148" y="613"/>
              </a:cxn>
              <a:cxn ang="0">
                <a:pos x="156" y="620"/>
              </a:cxn>
              <a:cxn ang="0">
                <a:pos x="164" y="625"/>
              </a:cxn>
              <a:cxn ang="0">
                <a:pos x="172" y="627"/>
              </a:cxn>
              <a:cxn ang="0">
                <a:pos x="180" y="626"/>
              </a:cxn>
              <a:cxn ang="0">
                <a:pos x="188" y="623"/>
              </a:cxn>
              <a:cxn ang="0">
                <a:pos x="196" y="618"/>
              </a:cxn>
              <a:cxn ang="0">
                <a:pos x="204" y="610"/>
              </a:cxn>
              <a:cxn ang="0">
                <a:pos x="212" y="600"/>
              </a:cxn>
              <a:cxn ang="0">
                <a:pos x="220" y="587"/>
              </a:cxn>
              <a:cxn ang="0">
                <a:pos x="228" y="571"/>
              </a:cxn>
              <a:cxn ang="0">
                <a:pos x="236" y="554"/>
              </a:cxn>
              <a:cxn ang="0">
                <a:pos x="244" y="533"/>
              </a:cxn>
              <a:cxn ang="0">
                <a:pos x="252" y="510"/>
              </a:cxn>
              <a:cxn ang="0">
                <a:pos x="260" y="485"/>
              </a:cxn>
              <a:cxn ang="0">
                <a:pos x="268" y="457"/>
              </a:cxn>
              <a:cxn ang="0">
                <a:pos x="276" y="427"/>
              </a:cxn>
              <a:cxn ang="0">
                <a:pos x="284" y="394"/>
              </a:cxn>
              <a:cxn ang="0">
                <a:pos x="292" y="359"/>
              </a:cxn>
              <a:cxn ang="0">
                <a:pos x="300" y="321"/>
              </a:cxn>
              <a:cxn ang="0">
                <a:pos x="308" y="280"/>
              </a:cxn>
              <a:cxn ang="0">
                <a:pos x="316" y="237"/>
              </a:cxn>
              <a:cxn ang="0">
                <a:pos x="324" y="192"/>
              </a:cxn>
              <a:cxn ang="0">
                <a:pos x="332" y="144"/>
              </a:cxn>
              <a:cxn ang="0">
                <a:pos x="340" y="94"/>
              </a:cxn>
              <a:cxn ang="0">
                <a:pos x="348" y="41"/>
              </a:cxn>
            </a:cxnLst>
            <a:rect l="0" t="0" r="r" b="b"/>
            <a:pathLst>
              <a:path w="354" h="627">
                <a:moveTo>
                  <a:pt x="0" y="28"/>
                </a:moveTo>
                <a:lnTo>
                  <a:pt x="1" y="37"/>
                </a:lnTo>
                <a:lnTo>
                  <a:pt x="2" y="46"/>
                </a:lnTo>
                <a:lnTo>
                  <a:pt x="4" y="55"/>
                </a:lnTo>
                <a:lnTo>
                  <a:pt x="5" y="63"/>
                </a:lnTo>
                <a:lnTo>
                  <a:pt x="6" y="72"/>
                </a:lnTo>
                <a:lnTo>
                  <a:pt x="8" y="81"/>
                </a:lnTo>
                <a:lnTo>
                  <a:pt x="9" y="90"/>
                </a:lnTo>
                <a:lnTo>
                  <a:pt x="10" y="98"/>
                </a:lnTo>
                <a:lnTo>
                  <a:pt x="12" y="107"/>
                </a:lnTo>
                <a:lnTo>
                  <a:pt x="13" y="115"/>
                </a:lnTo>
                <a:lnTo>
                  <a:pt x="14" y="124"/>
                </a:lnTo>
                <a:lnTo>
                  <a:pt x="16" y="132"/>
                </a:lnTo>
                <a:lnTo>
                  <a:pt x="17" y="140"/>
                </a:lnTo>
                <a:lnTo>
                  <a:pt x="18" y="148"/>
                </a:lnTo>
                <a:lnTo>
                  <a:pt x="20" y="157"/>
                </a:lnTo>
                <a:lnTo>
                  <a:pt x="21" y="165"/>
                </a:lnTo>
                <a:lnTo>
                  <a:pt x="22" y="173"/>
                </a:lnTo>
                <a:lnTo>
                  <a:pt x="24" y="180"/>
                </a:lnTo>
                <a:lnTo>
                  <a:pt x="25" y="188"/>
                </a:lnTo>
                <a:lnTo>
                  <a:pt x="26" y="196"/>
                </a:lnTo>
                <a:lnTo>
                  <a:pt x="28" y="204"/>
                </a:lnTo>
                <a:lnTo>
                  <a:pt x="29" y="211"/>
                </a:lnTo>
                <a:lnTo>
                  <a:pt x="30" y="219"/>
                </a:lnTo>
                <a:lnTo>
                  <a:pt x="32" y="226"/>
                </a:lnTo>
                <a:lnTo>
                  <a:pt x="33" y="234"/>
                </a:lnTo>
                <a:lnTo>
                  <a:pt x="34" y="241"/>
                </a:lnTo>
                <a:lnTo>
                  <a:pt x="36" y="248"/>
                </a:lnTo>
                <a:lnTo>
                  <a:pt x="37" y="256"/>
                </a:lnTo>
                <a:lnTo>
                  <a:pt x="38" y="263"/>
                </a:lnTo>
                <a:lnTo>
                  <a:pt x="40" y="270"/>
                </a:lnTo>
                <a:lnTo>
                  <a:pt x="41" y="277"/>
                </a:lnTo>
                <a:lnTo>
                  <a:pt x="42" y="284"/>
                </a:lnTo>
                <a:lnTo>
                  <a:pt x="44" y="291"/>
                </a:lnTo>
                <a:lnTo>
                  <a:pt x="45" y="297"/>
                </a:lnTo>
                <a:lnTo>
                  <a:pt x="46" y="304"/>
                </a:lnTo>
                <a:lnTo>
                  <a:pt x="48" y="311"/>
                </a:lnTo>
                <a:lnTo>
                  <a:pt x="49" y="317"/>
                </a:lnTo>
                <a:lnTo>
                  <a:pt x="50" y="324"/>
                </a:lnTo>
                <a:lnTo>
                  <a:pt x="52" y="330"/>
                </a:lnTo>
                <a:lnTo>
                  <a:pt x="53" y="337"/>
                </a:lnTo>
                <a:lnTo>
                  <a:pt x="54" y="343"/>
                </a:lnTo>
                <a:lnTo>
                  <a:pt x="56" y="349"/>
                </a:lnTo>
                <a:lnTo>
                  <a:pt x="57" y="355"/>
                </a:lnTo>
                <a:lnTo>
                  <a:pt x="58" y="362"/>
                </a:lnTo>
                <a:lnTo>
                  <a:pt x="60" y="368"/>
                </a:lnTo>
                <a:lnTo>
                  <a:pt x="61" y="374"/>
                </a:lnTo>
                <a:lnTo>
                  <a:pt x="62" y="379"/>
                </a:lnTo>
                <a:lnTo>
                  <a:pt x="64" y="385"/>
                </a:lnTo>
                <a:lnTo>
                  <a:pt x="65" y="391"/>
                </a:lnTo>
                <a:lnTo>
                  <a:pt x="66" y="397"/>
                </a:lnTo>
                <a:lnTo>
                  <a:pt x="68" y="402"/>
                </a:lnTo>
                <a:lnTo>
                  <a:pt x="69" y="408"/>
                </a:lnTo>
                <a:lnTo>
                  <a:pt x="70" y="413"/>
                </a:lnTo>
                <a:lnTo>
                  <a:pt x="72" y="419"/>
                </a:lnTo>
                <a:lnTo>
                  <a:pt x="73" y="424"/>
                </a:lnTo>
                <a:lnTo>
                  <a:pt x="74" y="429"/>
                </a:lnTo>
                <a:lnTo>
                  <a:pt x="76" y="435"/>
                </a:lnTo>
                <a:lnTo>
                  <a:pt x="77" y="440"/>
                </a:lnTo>
                <a:lnTo>
                  <a:pt x="78" y="445"/>
                </a:lnTo>
                <a:lnTo>
                  <a:pt x="80" y="450"/>
                </a:lnTo>
                <a:lnTo>
                  <a:pt x="81" y="455"/>
                </a:lnTo>
                <a:lnTo>
                  <a:pt x="82" y="460"/>
                </a:lnTo>
                <a:lnTo>
                  <a:pt x="84" y="464"/>
                </a:lnTo>
                <a:lnTo>
                  <a:pt x="85" y="469"/>
                </a:lnTo>
                <a:lnTo>
                  <a:pt x="86" y="474"/>
                </a:lnTo>
                <a:lnTo>
                  <a:pt x="88" y="478"/>
                </a:lnTo>
                <a:lnTo>
                  <a:pt x="89" y="483"/>
                </a:lnTo>
                <a:lnTo>
                  <a:pt x="90" y="487"/>
                </a:lnTo>
                <a:lnTo>
                  <a:pt x="92" y="492"/>
                </a:lnTo>
                <a:lnTo>
                  <a:pt x="93" y="496"/>
                </a:lnTo>
                <a:lnTo>
                  <a:pt x="94" y="500"/>
                </a:lnTo>
                <a:lnTo>
                  <a:pt x="96" y="504"/>
                </a:lnTo>
                <a:lnTo>
                  <a:pt x="97" y="508"/>
                </a:lnTo>
                <a:lnTo>
                  <a:pt x="98" y="512"/>
                </a:lnTo>
                <a:lnTo>
                  <a:pt x="100" y="516"/>
                </a:lnTo>
                <a:lnTo>
                  <a:pt x="101" y="520"/>
                </a:lnTo>
                <a:lnTo>
                  <a:pt x="102" y="524"/>
                </a:lnTo>
                <a:lnTo>
                  <a:pt x="104" y="528"/>
                </a:lnTo>
                <a:lnTo>
                  <a:pt x="105" y="531"/>
                </a:lnTo>
                <a:lnTo>
                  <a:pt x="106" y="535"/>
                </a:lnTo>
                <a:lnTo>
                  <a:pt x="108" y="539"/>
                </a:lnTo>
                <a:lnTo>
                  <a:pt x="109" y="542"/>
                </a:lnTo>
                <a:lnTo>
                  <a:pt x="110" y="545"/>
                </a:lnTo>
                <a:lnTo>
                  <a:pt x="112" y="549"/>
                </a:lnTo>
                <a:lnTo>
                  <a:pt x="113" y="552"/>
                </a:lnTo>
                <a:lnTo>
                  <a:pt x="114" y="555"/>
                </a:lnTo>
                <a:lnTo>
                  <a:pt x="116" y="558"/>
                </a:lnTo>
                <a:lnTo>
                  <a:pt x="117" y="561"/>
                </a:lnTo>
                <a:lnTo>
                  <a:pt x="118" y="564"/>
                </a:lnTo>
                <a:lnTo>
                  <a:pt x="120" y="567"/>
                </a:lnTo>
                <a:lnTo>
                  <a:pt x="121" y="570"/>
                </a:lnTo>
                <a:lnTo>
                  <a:pt x="122" y="573"/>
                </a:lnTo>
                <a:lnTo>
                  <a:pt x="124" y="576"/>
                </a:lnTo>
                <a:lnTo>
                  <a:pt x="125" y="578"/>
                </a:lnTo>
                <a:lnTo>
                  <a:pt x="126" y="581"/>
                </a:lnTo>
                <a:lnTo>
                  <a:pt x="128" y="583"/>
                </a:lnTo>
                <a:lnTo>
                  <a:pt x="129" y="586"/>
                </a:lnTo>
                <a:lnTo>
                  <a:pt x="130" y="588"/>
                </a:lnTo>
                <a:lnTo>
                  <a:pt x="132" y="590"/>
                </a:lnTo>
                <a:lnTo>
                  <a:pt x="133" y="593"/>
                </a:lnTo>
                <a:lnTo>
                  <a:pt x="134" y="595"/>
                </a:lnTo>
                <a:lnTo>
                  <a:pt x="136" y="597"/>
                </a:lnTo>
                <a:lnTo>
                  <a:pt x="137" y="599"/>
                </a:lnTo>
                <a:lnTo>
                  <a:pt x="138" y="601"/>
                </a:lnTo>
                <a:lnTo>
                  <a:pt x="140" y="603"/>
                </a:lnTo>
                <a:lnTo>
                  <a:pt x="141" y="604"/>
                </a:lnTo>
                <a:lnTo>
                  <a:pt x="142" y="606"/>
                </a:lnTo>
                <a:lnTo>
                  <a:pt x="144" y="608"/>
                </a:lnTo>
                <a:lnTo>
                  <a:pt x="145" y="609"/>
                </a:lnTo>
                <a:lnTo>
                  <a:pt x="146" y="611"/>
                </a:lnTo>
                <a:lnTo>
                  <a:pt x="148" y="613"/>
                </a:lnTo>
                <a:lnTo>
                  <a:pt x="150" y="615"/>
                </a:lnTo>
                <a:lnTo>
                  <a:pt x="152" y="617"/>
                </a:lnTo>
                <a:lnTo>
                  <a:pt x="154" y="619"/>
                </a:lnTo>
                <a:lnTo>
                  <a:pt x="156" y="620"/>
                </a:lnTo>
                <a:lnTo>
                  <a:pt x="158" y="622"/>
                </a:lnTo>
                <a:lnTo>
                  <a:pt x="160" y="623"/>
                </a:lnTo>
                <a:lnTo>
                  <a:pt x="162" y="624"/>
                </a:lnTo>
                <a:lnTo>
                  <a:pt x="164" y="625"/>
                </a:lnTo>
                <a:lnTo>
                  <a:pt x="166" y="625"/>
                </a:lnTo>
                <a:lnTo>
                  <a:pt x="168" y="626"/>
                </a:lnTo>
                <a:lnTo>
                  <a:pt x="170" y="627"/>
                </a:lnTo>
                <a:lnTo>
                  <a:pt x="172" y="627"/>
                </a:lnTo>
                <a:lnTo>
                  <a:pt x="174" y="627"/>
                </a:lnTo>
                <a:lnTo>
                  <a:pt x="176" y="627"/>
                </a:lnTo>
                <a:lnTo>
                  <a:pt x="178" y="627"/>
                </a:lnTo>
                <a:lnTo>
                  <a:pt x="180" y="626"/>
                </a:lnTo>
                <a:lnTo>
                  <a:pt x="182" y="626"/>
                </a:lnTo>
                <a:lnTo>
                  <a:pt x="184" y="625"/>
                </a:lnTo>
                <a:lnTo>
                  <a:pt x="186" y="624"/>
                </a:lnTo>
                <a:lnTo>
                  <a:pt x="188" y="623"/>
                </a:lnTo>
                <a:lnTo>
                  <a:pt x="190" y="622"/>
                </a:lnTo>
                <a:lnTo>
                  <a:pt x="192" y="621"/>
                </a:lnTo>
                <a:lnTo>
                  <a:pt x="194" y="620"/>
                </a:lnTo>
                <a:lnTo>
                  <a:pt x="196" y="618"/>
                </a:lnTo>
                <a:lnTo>
                  <a:pt x="198" y="616"/>
                </a:lnTo>
                <a:lnTo>
                  <a:pt x="200" y="614"/>
                </a:lnTo>
                <a:lnTo>
                  <a:pt x="202" y="612"/>
                </a:lnTo>
                <a:lnTo>
                  <a:pt x="204" y="610"/>
                </a:lnTo>
                <a:lnTo>
                  <a:pt x="206" y="608"/>
                </a:lnTo>
                <a:lnTo>
                  <a:pt x="208" y="605"/>
                </a:lnTo>
                <a:lnTo>
                  <a:pt x="210" y="603"/>
                </a:lnTo>
                <a:lnTo>
                  <a:pt x="212" y="600"/>
                </a:lnTo>
                <a:lnTo>
                  <a:pt x="214" y="597"/>
                </a:lnTo>
                <a:lnTo>
                  <a:pt x="216" y="594"/>
                </a:lnTo>
                <a:lnTo>
                  <a:pt x="218" y="590"/>
                </a:lnTo>
                <a:lnTo>
                  <a:pt x="220" y="587"/>
                </a:lnTo>
                <a:lnTo>
                  <a:pt x="222" y="583"/>
                </a:lnTo>
                <a:lnTo>
                  <a:pt x="224" y="579"/>
                </a:lnTo>
                <a:lnTo>
                  <a:pt x="226" y="576"/>
                </a:lnTo>
                <a:lnTo>
                  <a:pt x="228" y="571"/>
                </a:lnTo>
                <a:lnTo>
                  <a:pt x="230" y="567"/>
                </a:lnTo>
                <a:lnTo>
                  <a:pt x="232" y="563"/>
                </a:lnTo>
                <a:lnTo>
                  <a:pt x="234" y="558"/>
                </a:lnTo>
                <a:lnTo>
                  <a:pt x="236" y="554"/>
                </a:lnTo>
                <a:lnTo>
                  <a:pt x="238" y="549"/>
                </a:lnTo>
                <a:lnTo>
                  <a:pt x="240" y="544"/>
                </a:lnTo>
                <a:lnTo>
                  <a:pt x="242" y="539"/>
                </a:lnTo>
                <a:lnTo>
                  <a:pt x="244" y="533"/>
                </a:lnTo>
                <a:lnTo>
                  <a:pt x="246" y="528"/>
                </a:lnTo>
                <a:lnTo>
                  <a:pt x="248" y="522"/>
                </a:lnTo>
                <a:lnTo>
                  <a:pt x="250" y="516"/>
                </a:lnTo>
                <a:lnTo>
                  <a:pt x="252" y="510"/>
                </a:lnTo>
                <a:lnTo>
                  <a:pt x="254" y="504"/>
                </a:lnTo>
                <a:lnTo>
                  <a:pt x="256" y="498"/>
                </a:lnTo>
                <a:lnTo>
                  <a:pt x="258" y="492"/>
                </a:lnTo>
                <a:lnTo>
                  <a:pt x="260" y="485"/>
                </a:lnTo>
                <a:lnTo>
                  <a:pt x="262" y="478"/>
                </a:lnTo>
                <a:lnTo>
                  <a:pt x="264" y="471"/>
                </a:lnTo>
                <a:lnTo>
                  <a:pt x="266" y="464"/>
                </a:lnTo>
                <a:lnTo>
                  <a:pt x="268" y="457"/>
                </a:lnTo>
                <a:lnTo>
                  <a:pt x="270" y="450"/>
                </a:lnTo>
                <a:lnTo>
                  <a:pt x="272" y="442"/>
                </a:lnTo>
                <a:lnTo>
                  <a:pt x="274" y="435"/>
                </a:lnTo>
                <a:lnTo>
                  <a:pt x="276" y="427"/>
                </a:lnTo>
                <a:lnTo>
                  <a:pt x="278" y="419"/>
                </a:lnTo>
                <a:lnTo>
                  <a:pt x="280" y="411"/>
                </a:lnTo>
                <a:lnTo>
                  <a:pt x="282" y="402"/>
                </a:lnTo>
                <a:lnTo>
                  <a:pt x="284" y="394"/>
                </a:lnTo>
                <a:lnTo>
                  <a:pt x="286" y="385"/>
                </a:lnTo>
                <a:lnTo>
                  <a:pt x="288" y="377"/>
                </a:lnTo>
                <a:lnTo>
                  <a:pt x="290" y="368"/>
                </a:lnTo>
                <a:lnTo>
                  <a:pt x="292" y="359"/>
                </a:lnTo>
                <a:lnTo>
                  <a:pt x="294" y="349"/>
                </a:lnTo>
                <a:lnTo>
                  <a:pt x="296" y="340"/>
                </a:lnTo>
                <a:lnTo>
                  <a:pt x="298" y="330"/>
                </a:lnTo>
                <a:lnTo>
                  <a:pt x="300" y="321"/>
                </a:lnTo>
                <a:lnTo>
                  <a:pt x="302" y="311"/>
                </a:lnTo>
                <a:lnTo>
                  <a:pt x="304" y="301"/>
                </a:lnTo>
                <a:lnTo>
                  <a:pt x="306" y="291"/>
                </a:lnTo>
                <a:lnTo>
                  <a:pt x="308" y="280"/>
                </a:lnTo>
                <a:lnTo>
                  <a:pt x="310" y="270"/>
                </a:lnTo>
                <a:lnTo>
                  <a:pt x="312" y="259"/>
                </a:lnTo>
                <a:lnTo>
                  <a:pt x="314" y="248"/>
                </a:lnTo>
                <a:lnTo>
                  <a:pt x="316" y="237"/>
                </a:lnTo>
                <a:lnTo>
                  <a:pt x="318" y="226"/>
                </a:lnTo>
                <a:lnTo>
                  <a:pt x="320" y="215"/>
                </a:lnTo>
                <a:lnTo>
                  <a:pt x="322" y="204"/>
                </a:lnTo>
                <a:lnTo>
                  <a:pt x="324" y="192"/>
                </a:lnTo>
                <a:lnTo>
                  <a:pt x="326" y="180"/>
                </a:lnTo>
                <a:lnTo>
                  <a:pt x="328" y="169"/>
                </a:lnTo>
                <a:lnTo>
                  <a:pt x="330" y="157"/>
                </a:lnTo>
                <a:lnTo>
                  <a:pt x="332" y="144"/>
                </a:lnTo>
                <a:lnTo>
                  <a:pt x="334" y="132"/>
                </a:lnTo>
                <a:lnTo>
                  <a:pt x="336" y="119"/>
                </a:lnTo>
                <a:lnTo>
                  <a:pt x="338" y="107"/>
                </a:lnTo>
                <a:lnTo>
                  <a:pt x="340" y="94"/>
                </a:lnTo>
                <a:lnTo>
                  <a:pt x="342" y="81"/>
                </a:lnTo>
                <a:lnTo>
                  <a:pt x="344" y="68"/>
                </a:lnTo>
                <a:lnTo>
                  <a:pt x="346" y="55"/>
                </a:lnTo>
                <a:lnTo>
                  <a:pt x="348" y="41"/>
                </a:lnTo>
                <a:lnTo>
                  <a:pt x="350" y="28"/>
                </a:lnTo>
                <a:lnTo>
                  <a:pt x="352" y="14"/>
                </a:lnTo>
                <a:lnTo>
                  <a:pt x="354" y="0"/>
                </a:lnTo>
              </a:path>
            </a:pathLst>
          </a:custGeom>
          <a:noFill/>
          <a:ln w="31750">
            <a:solidFill>
              <a:srgbClr val="808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7079" name="Freeform 215"/>
          <p:cNvSpPr>
            <a:spLocks/>
          </p:cNvSpPr>
          <p:nvPr/>
        </p:nvSpPr>
        <p:spPr bwMode="auto">
          <a:xfrm>
            <a:off x="1626553" y="1074420"/>
            <a:ext cx="1970088" cy="2735263"/>
          </a:xfrm>
          <a:custGeom>
            <a:avLst/>
            <a:gdLst/>
            <a:ahLst/>
            <a:cxnLst>
              <a:cxn ang="0">
                <a:pos x="4" y="57"/>
              </a:cxn>
              <a:cxn ang="0">
                <a:pos x="9" y="92"/>
              </a:cxn>
              <a:cxn ang="0">
                <a:pos x="14" y="126"/>
              </a:cxn>
              <a:cxn ang="0">
                <a:pos x="20" y="159"/>
              </a:cxn>
              <a:cxn ang="0">
                <a:pos x="25" y="190"/>
              </a:cxn>
              <a:cxn ang="0">
                <a:pos x="30" y="221"/>
              </a:cxn>
              <a:cxn ang="0">
                <a:pos x="36" y="250"/>
              </a:cxn>
              <a:cxn ang="0">
                <a:pos x="41" y="279"/>
              </a:cxn>
              <a:cxn ang="0">
                <a:pos x="46" y="306"/>
              </a:cxn>
              <a:cxn ang="0">
                <a:pos x="52" y="332"/>
              </a:cxn>
              <a:cxn ang="0">
                <a:pos x="57" y="357"/>
              </a:cxn>
              <a:cxn ang="0">
                <a:pos x="62" y="381"/>
              </a:cxn>
              <a:cxn ang="0">
                <a:pos x="68" y="404"/>
              </a:cxn>
              <a:cxn ang="0">
                <a:pos x="74" y="419"/>
              </a:cxn>
              <a:cxn ang="0">
                <a:pos x="82" y="389"/>
              </a:cxn>
              <a:cxn ang="0">
                <a:pos x="90" y="361"/>
              </a:cxn>
              <a:cxn ang="0">
                <a:pos x="98" y="336"/>
              </a:cxn>
              <a:cxn ang="0">
                <a:pos x="106" y="313"/>
              </a:cxn>
              <a:cxn ang="0">
                <a:pos x="114" y="293"/>
              </a:cxn>
              <a:cxn ang="0">
                <a:pos x="122" y="275"/>
              </a:cxn>
              <a:cxn ang="0">
                <a:pos x="130" y="259"/>
              </a:cxn>
              <a:cxn ang="0">
                <a:pos x="138" y="246"/>
              </a:cxn>
              <a:cxn ang="0">
                <a:pos x="146" y="236"/>
              </a:cxn>
              <a:cxn ang="0">
                <a:pos x="154" y="228"/>
              </a:cxn>
              <a:cxn ang="0">
                <a:pos x="162" y="223"/>
              </a:cxn>
              <a:cxn ang="0">
                <a:pos x="170" y="220"/>
              </a:cxn>
              <a:cxn ang="0">
                <a:pos x="178" y="219"/>
              </a:cxn>
              <a:cxn ang="0">
                <a:pos x="186" y="221"/>
              </a:cxn>
              <a:cxn ang="0">
                <a:pos x="194" y="226"/>
              </a:cxn>
              <a:cxn ang="0">
                <a:pos x="202" y="233"/>
              </a:cxn>
              <a:cxn ang="0">
                <a:pos x="210" y="243"/>
              </a:cxn>
              <a:cxn ang="0">
                <a:pos x="218" y="255"/>
              </a:cxn>
              <a:cxn ang="0">
                <a:pos x="226" y="269"/>
              </a:cxn>
              <a:cxn ang="0">
                <a:pos x="234" y="286"/>
              </a:cxn>
              <a:cxn ang="0">
                <a:pos x="242" y="306"/>
              </a:cxn>
              <a:cxn ang="0">
                <a:pos x="250" y="328"/>
              </a:cxn>
              <a:cxn ang="0">
                <a:pos x="258" y="352"/>
              </a:cxn>
              <a:cxn ang="0">
                <a:pos x="266" y="380"/>
              </a:cxn>
              <a:cxn ang="0">
                <a:pos x="274" y="409"/>
              </a:cxn>
              <a:cxn ang="0">
                <a:pos x="282" y="407"/>
              </a:cxn>
              <a:cxn ang="0">
                <a:pos x="290" y="373"/>
              </a:cxn>
              <a:cxn ang="0">
                <a:pos x="298" y="336"/>
              </a:cxn>
              <a:cxn ang="0">
                <a:pos x="306" y="296"/>
              </a:cxn>
              <a:cxn ang="0">
                <a:pos x="314" y="254"/>
              </a:cxn>
              <a:cxn ang="0">
                <a:pos x="322" y="210"/>
              </a:cxn>
              <a:cxn ang="0">
                <a:pos x="330" y="163"/>
              </a:cxn>
              <a:cxn ang="0">
                <a:pos x="338" y="113"/>
              </a:cxn>
              <a:cxn ang="0">
                <a:pos x="346" y="61"/>
              </a:cxn>
              <a:cxn ang="0">
                <a:pos x="354" y="7"/>
              </a:cxn>
            </a:cxnLst>
            <a:rect l="0" t="0" r="r" b="b"/>
            <a:pathLst>
              <a:path w="355" h="423">
                <a:moveTo>
                  <a:pt x="0" y="30"/>
                </a:moveTo>
                <a:lnTo>
                  <a:pt x="1" y="39"/>
                </a:lnTo>
                <a:lnTo>
                  <a:pt x="2" y="48"/>
                </a:lnTo>
                <a:lnTo>
                  <a:pt x="4" y="57"/>
                </a:lnTo>
                <a:lnTo>
                  <a:pt x="5" y="65"/>
                </a:lnTo>
                <a:lnTo>
                  <a:pt x="6" y="74"/>
                </a:lnTo>
                <a:lnTo>
                  <a:pt x="8" y="83"/>
                </a:lnTo>
                <a:lnTo>
                  <a:pt x="9" y="92"/>
                </a:lnTo>
                <a:lnTo>
                  <a:pt x="10" y="100"/>
                </a:lnTo>
                <a:lnTo>
                  <a:pt x="12" y="109"/>
                </a:lnTo>
                <a:lnTo>
                  <a:pt x="13" y="117"/>
                </a:lnTo>
                <a:lnTo>
                  <a:pt x="14" y="126"/>
                </a:lnTo>
                <a:lnTo>
                  <a:pt x="16" y="134"/>
                </a:lnTo>
                <a:lnTo>
                  <a:pt x="17" y="142"/>
                </a:lnTo>
                <a:lnTo>
                  <a:pt x="18" y="150"/>
                </a:lnTo>
                <a:lnTo>
                  <a:pt x="20" y="159"/>
                </a:lnTo>
                <a:lnTo>
                  <a:pt x="21" y="167"/>
                </a:lnTo>
                <a:lnTo>
                  <a:pt x="22" y="175"/>
                </a:lnTo>
                <a:lnTo>
                  <a:pt x="24" y="182"/>
                </a:lnTo>
                <a:lnTo>
                  <a:pt x="25" y="190"/>
                </a:lnTo>
                <a:lnTo>
                  <a:pt x="26" y="198"/>
                </a:lnTo>
                <a:lnTo>
                  <a:pt x="28" y="206"/>
                </a:lnTo>
                <a:lnTo>
                  <a:pt x="29" y="213"/>
                </a:lnTo>
                <a:lnTo>
                  <a:pt x="30" y="221"/>
                </a:lnTo>
                <a:lnTo>
                  <a:pt x="32" y="228"/>
                </a:lnTo>
                <a:lnTo>
                  <a:pt x="33" y="236"/>
                </a:lnTo>
                <a:lnTo>
                  <a:pt x="34" y="243"/>
                </a:lnTo>
                <a:lnTo>
                  <a:pt x="36" y="250"/>
                </a:lnTo>
                <a:lnTo>
                  <a:pt x="37" y="258"/>
                </a:lnTo>
                <a:lnTo>
                  <a:pt x="38" y="265"/>
                </a:lnTo>
                <a:lnTo>
                  <a:pt x="40" y="272"/>
                </a:lnTo>
                <a:lnTo>
                  <a:pt x="41" y="279"/>
                </a:lnTo>
                <a:lnTo>
                  <a:pt x="42" y="286"/>
                </a:lnTo>
                <a:lnTo>
                  <a:pt x="44" y="293"/>
                </a:lnTo>
                <a:lnTo>
                  <a:pt x="45" y="299"/>
                </a:lnTo>
                <a:lnTo>
                  <a:pt x="46" y="306"/>
                </a:lnTo>
                <a:lnTo>
                  <a:pt x="48" y="313"/>
                </a:lnTo>
                <a:lnTo>
                  <a:pt x="49" y="319"/>
                </a:lnTo>
                <a:lnTo>
                  <a:pt x="50" y="326"/>
                </a:lnTo>
                <a:lnTo>
                  <a:pt x="52" y="332"/>
                </a:lnTo>
                <a:lnTo>
                  <a:pt x="53" y="339"/>
                </a:lnTo>
                <a:lnTo>
                  <a:pt x="54" y="345"/>
                </a:lnTo>
                <a:lnTo>
                  <a:pt x="56" y="351"/>
                </a:lnTo>
                <a:lnTo>
                  <a:pt x="57" y="357"/>
                </a:lnTo>
                <a:lnTo>
                  <a:pt x="58" y="364"/>
                </a:lnTo>
                <a:lnTo>
                  <a:pt x="60" y="370"/>
                </a:lnTo>
                <a:lnTo>
                  <a:pt x="61" y="376"/>
                </a:lnTo>
                <a:lnTo>
                  <a:pt x="62" y="381"/>
                </a:lnTo>
                <a:lnTo>
                  <a:pt x="64" y="387"/>
                </a:lnTo>
                <a:lnTo>
                  <a:pt x="65" y="393"/>
                </a:lnTo>
                <a:lnTo>
                  <a:pt x="66" y="399"/>
                </a:lnTo>
                <a:lnTo>
                  <a:pt x="68" y="404"/>
                </a:lnTo>
                <a:lnTo>
                  <a:pt x="69" y="410"/>
                </a:lnTo>
                <a:lnTo>
                  <a:pt x="70" y="415"/>
                </a:lnTo>
                <a:lnTo>
                  <a:pt x="72" y="421"/>
                </a:lnTo>
                <a:lnTo>
                  <a:pt x="74" y="419"/>
                </a:lnTo>
                <a:lnTo>
                  <a:pt x="76" y="412"/>
                </a:lnTo>
                <a:lnTo>
                  <a:pt x="78" y="404"/>
                </a:lnTo>
                <a:lnTo>
                  <a:pt x="80" y="396"/>
                </a:lnTo>
                <a:lnTo>
                  <a:pt x="82" y="389"/>
                </a:lnTo>
                <a:lnTo>
                  <a:pt x="84" y="382"/>
                </a:lnTo>
                <a:lnTo>
                  <a:pt x="86" y="375"/>
                </a:lnTo>
                <a:lnTo>
                  <a:pt x="88" y="368"/>
                </a:lnTo>
                <a:lnTo>
                  <a:pt x="90" y="361"/>
                </a:lnTo>
                <a:lnTo>
                  <a:pt x="92" y="355"/>
                </a:lnTo>
                <a:lnTo>
                  <a:pt x="94" y="348"/>
                </a:lnTo>
                <a:lnTo>
                  <a:pt x="96" y="342"/>
                </a:lnTo>
                <a:lnTo>
                  <a:pt x="98" y="336"/>
                </a:lnTo>
                <a:lnTo>
                  <a:pt x="100" y="330"/>
                </a:lnTo>
                <a:lnTo>
                  <a:pt x="102" y="324"/>
                </a:lnTo>
                <a:lnTo>
                  <a:pt x="104" y="318"/>
                </a:lnTo>
                <a:lnTo>
                  <a:pt x="106" y="313"/>
                </a:lnTo>
                <a:lnTo>
                  <a:pt x="108" y="308"/>
                </a:lnTo>
                <a:lnTo>
                  <a:pt x="110" y="302"/>
                </a:lnTo>
                <a:lnTo>
                  <a:pt x="112" y="297"/>
                </a:lnTo>
                <a:lnTo>
                  <a:pt x="114" y="293"/>
                </a:lnTo>
                <a:lnTo>
                  <a:pt x="116" y="288"/>
                </a:lnTo>
                <a:lnTo>
                  <a:pt x="118" y="283"/>
                </a:lnTo>
                <a:lnTo>
                  <a:pt x="120" y="279"/>
                </a:lnTo>
                <a:lnTo>
                  <a:pt x="122" y="275"/>
                </a:lnTo>
                <a:lnTo>
                  <a:pt x="124" y="271"/>
                </a:lnTo>
                <a:lnTo>
                  <a:pt x="126" y="267"/>
                </a:lnTo>
                <a:lnTo>
                  <a:pt x="128" y="263"/>
                </a:lnTo>
                <a:lnTo>
                  <a:pt x="130" y="259"/>
                </a:lnTo>
                <a:lnTo>
                  <a:pt x="132" y="256"/>
                </a:lnTo>
                <a:lnTo>
                  <a:pt x="134" y="253"/>
                </a:lnTo>
                <a:lnTo>
                  <a:pt x="136" y="249"/>
                </a:lnTo>
                <a:lnTo>
                  <a:pt x="138" y="246"/>
                </a:lnTo>
                <a:lnTo>
                  <a:pt x="140" y="244"/>
                </a:lnTo>
                <a:lnTo>
                  <a:pt x="142" y="241"/>
                </a:lnTo>
                <a:lnTo>
                  <a:pt x="144" y="238"/>
                </a:lnTo>
                <a:lnTo>
                  <a:pt x="146" y="236"/>
                </a:lnTo>
                <a:lnTo>
                  <a:pt x="148" y="234"/>
                </a:lnTo>
                <a:lnTo>
                  <a:pt x="150" y="232"/>
                </a:lnTo>
                <a:lnTo>
                  <a:pt x="152" y="230"/>
                </a:lnTo>
                <a:lnTo>
                  <a:pt x="154" y="228"/>
                </a:lnTo>
                <a:lnTo>
                  <a:pt x="156" y="227"/>
                </a:lnTo>
                <a:lnTo>
                  <a:pt x="158" y="225"/>
                </a:lnTo>
                <a:lnTo>
                  <a:pt x="160" y="224"/>
                </a:lnTo>
                <a:lnTo>
                  <a:pt x="162" y="223"/>
                </a:lnTo>
                <a:lnTo>
                  <a:pt x="164" y="222"/>
                </a:lnTo>
                <a:lnTo>
                  <a:pt x="166" y="221"/>
                </a:lnTo>
                <a:lnTo>
                  <a:pt x="168" y="220"/>
                </a:lnTo>
                <a:lnTo>
                  <a:pt x="170" y="220"/>
                </a:lnTo>
                <a:lnTo>
                  <a:pt x="172" y="219"/>
                </a:lnTo>
                <a:lnTo>
                  <a:pt x="174" y="219"/>
                </a:lnTo>
                <a:lnTo>
                  <a:pt x="176" y="219"/>
                </a:lnTo>
                <a:lnTo>
                  <a:pt x="178" y="219"/>
                </a:lnTo>
                <a:lnTo>
                  <a:pt x="180" y="220"/>
                </a:lnTo>
                <a:lnTo>
                  <a:pt x="182" y="220"/>
                </a:lnTo>
                <a:lnTo>
                  <a:pt x="184" y="221"/>
                </a:lnTo>
                <a:lnTo>
                  <a:pt x="186" y="221"/>
                </a:lnTo>
                <a:lnTo>
                  <a:pt x="188" y="222"/>
                </a:lnTo>
                <a:lnTo>
                  <a:pt x="190" y="223"/>
                </a:lnTo>
                <a:lnTo>
                  <a:pt x="192" y="225"/>
                </a:lnTo>
                <a:lnTo>
                  <a:pt x="194" y="226"/>
                </a:lnTo>
                <a:lnTo>
                  <a:pt x="196" y="228"/>
                </a:lnTo>
                <a:lnTo>
                  <a:pt x="198" y="229"/>
                </a:lnTo>
                <a:lnTo>
                  <a:pt x="200" y="231"/>
                </a:lnTo>
                <a:lnTo>
                  <a:pt x="202" y="233"/>
                </a:lnTo>
                <a:lnTo>
                  <a:pt x="204" y="235"/>
                </a:lnTo>
                <a:lnTo>
                  <a:pt x="206" y="238"/>
                </a:lnTo>
                <a:lnTo>
                  <a:pt x="208" y="240"/>
                </a:lnTo>
                <a:lnTo>
                  <a:pt x="210" y="243"/>
                </a:lnTo>
                <a:lnTo>
                  <a:pt x="212" y="245"/>
                </a:lnTo>
                <a:lnTo>
                  <a:pt x="214" y="248"/>
                </a:lnTo>
                <a:lnTo>
                  <a:pt x="216" y="252"/>
                </a:lnTo>
                <a:lnTo>
                  <a:pt x="218" y="255"/>
                </a:lnTo>
                <a:lnTo>
                  <a:pt x="220" y="258"/>
                </a:lnTo>
                <a:lnTo>
                  <a:pt x="222" y="262"/>
                </a:lnTo>
                <a:lnTo>
                  <a:pt x="224" y="265"/>
                </a:lnTo>
                <a:lnTo>
                  <a:pt x="226" y="269"/>
                </a:lnTo>
                <a:lnTo>
                  <a:pt x="228" y="273"/>
                </a:lnTo>
                <a:lnTo>
                  <a:pt x="230" y="278"/>
                </a:lnTo>
                <a:lnTo>
                  <a:pt x="232" y="282"/>
                </a:lnTo>
                <a:lnTo>
                  <a:pt x="234" y="286"/>
                </a:lnTo>
                <a:lnTo>
                  <a:pt x="236" y="291"/>
                </a:lnTo>
                <a:lnTo>
                  <a:pt x="238" y="296"/>
                </a:lnTo>
                <a:lnTo>
                  <a:pt x="240" y="301"/>
                </a:lnTo>
                <a:lnTo>
                  <a:pt x="242" y="306"/>
                </a:lnTo>
                <a:lnTo>
                  <a:pt x="244" y="311"/>
                </a:lnTo>
                <a:lnTo>
                  <a:pt x="246" y="317"/>
                </a:lnTo>
                <a:lnTo>
                  <a:pt x="248" y="322"/>
                </a:lnTo>
                <a:lnTo>
                  <a:pt x="250" y="328"/>
                </a:lnTo>
                <a:lnTo>
                  <a:pt x="252" y="334"/>
                </a:lnTo>
                <a:lnTo>
                  <a:pt x="254" y="340"/>
                </a:lnTo>
                <a:lnTo>
                  <a:pt x="256" y="346"/>
                </a:lnTo>
                <a:lnTo>
                  <a:pt x="258" y="352"/>
                </a:lnTo>
                <a:lnTo>
                  <a:pt x="260" y="359"/>
                </a:lnTo>
                <a:lnTo>
                  <a:pt x="262" y="366"/>
                </a:lnTo>
                <a:lnTo>
                  <a:pt x="264" y="373"/>
                </a:lnTo>
                <a:lnTo>
                  <a:pt x="266" y="380"/>
                </a:lnTo>
                <a:lnTo>
                  <a:pt x="268" y="387"/>
                </a:lnTo>
                <a:lnTo>
                  <a:pt x="270" y="394"/>
                </a:lnTo>
                <a:lnTo>
                  <a:pt x="272" y="401"/>
                </a:lnTo>
                <a:lnTo>
                  <a:pt x="274" y="409"/>
                </a:lnTo>
                <a:lnTo>
                  <a:pt x="276" y="417"/>
                </a:lnTo>
                <a:lnTo>
                  <a:pt x="278" y="423"/>
                </a:lnTo>
                <a:lnTo>
                  <a:pt x="280" y="415"/>
                </a:lnTo>
                <a:lnTo>
                  <a:pt x="282" y="407"/>
                </a:lnTo>
                <a:lnTo>
                  <a:pt x="284" y="399"/>
                </a:lnTo>
                <a:lnTo>
                  <a:pt x="286" y="390"/>
                </a:lnTo>
                <a:lnTo>
                  <a:pt x="288" y="381"/>
                </a:lnTo>
                <a:lnTo>
                  <a:pt x="290" y="373"/>
                </a:lnTo>
                <a:lnTo>
                  <a:pt x="292" y="364"/>
                </a:lnTo>
                <a:lnTo>
                  <a:pt x="294" y="354"/>
                </a:lnTo>
                <a:lnTo>
                  <a:pt x="296" y="345"/>
                </a:lnTo>
                <a:lnTo>
                  <a:pt x="298" y="336"/>
                </a:lnTo>
                <a:lnTo>
                  <a:pt x="300" y="326"/>
                </a:lnTo>
                <a:lnTo>
                  <a:pt x="302" y="316"/>
                </a:lnTo>
                <a:lnTo>
                  <a:pt x="304" y="306"/>
                </a:lnTo>
                <a:lnTo>
                  <a:pt x="306" y="296"/>
                </a:lnTo>
                <a:lnTo>
                  <a:pt x="308" y="286"/>
                </a:lnTo>
                <a:lnTo>
                  <a:pt x="310" y="275"/>
                </a:lnTo>
                <a:lnTo>
                  <a:pt x="312" y="265"/>
                </a:lnTo>
                <a:lnTo>
                  <a:pt x="314" y="254"/>
                </a:lnTo>
                <a:lnTo>
                  <a:pt x="316" y="243"/>
                </a:lnTo>
                <a:lnTo>
                  <a:pt x="318" y="232"/>
                </a:lnTo>
                <a:lnTo>
                  <a:pt x="320" y="221"/>
                </a:lnTo>
                <a:lnTo>
                  <a:pt x="322" y="210"/>
                </a:lnTo>
                <a:lnTo>
                  <a:pt x="324" y="198"/>
                </a:lnTo>
                <a:lnTo>
                  <a:pt x="326" y="186"/>
                </a:lnTo>
                <a:lnTo>
                  <a:pt x="328" y="175"/>
                </a:lnTo>
                <a:lnTo>
                  <a:pt x="330" y="163"/>
                </a:lnTo>
                <a:lnTo>
                  <a:pt x="332" y="150"/>
                </a:lnTo>
                <a:lnTo>
                  <a:pt x="334" y="138"/>
                </a:lnTo>
                <a:lnTo>
                  <a:pt x="336" y="126"/>
                </a:lnTo>
                <a:lnTo>
                  <a:pt x="338" y="113"/>
                </a:lnTo>
                <a:lnTo>
                  <a:pt x="340" y="100"/>
                </a:lnTo>
                <a:lnTo>
                  <a:pt x="342" y="87"/>
                </a:lnTo>
                <a:lnTo>
                  <a:pt x="344" y="74"/>
                </a:lnTo>
                <a:lnTo>
                  <a:pt x="346" y="61"/>
                </a:lnTo>
                <a:lnTo>
                  <a:pt x="348" y="48"/>
                </a:lnTo>
                <a:lnTo>
                  <a:pt x="350" y="34"/>
                </a:lnTo>
                <a:lnTo>
                  <a:pt x="352" y="20"/>
                </a:lnTo>
                <a:lnTo>
                  <a:pt x="354" y="7"/>
                </a:lnTo>
                <a:lnTo>
                  <a:pt x="355" y="0"/>
                </a:lnTo>
              </a:path>
            </a:pathLst>
          </a:custGeom>
          <a:noFill/>
          <a:ln w="3175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7" name="Oval 216"/>
          <p:cNvSpPr/>
          <p:nvPr/>
        </p:nvSpPr>
        <p:spPr>
          <a:xfrm>
            <a:off x="2560320" y="510540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8" name="Oval 217"/>
          <p:cNvSpPr/>
          <p:nvPr/>
        </p:nvSpPr>
        <p:spPr>
          <a:xfrm>
            <a:off x="1981200" y="376428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9" name="Oval 218"/>
          <p:cNvSpPr/>
          <p:nvPr/>
        </p:nvSpPr>
        <p:spPr>
          <a:xfrm>
            <a:off x="3139440" y="376428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37081" name="Object 217"/>
          <p:cNvGraphicFramePr>
            <a:graphicFrameLocks noChangeAspect="1"/>
          </p:cNvGraphicFramePr>
          <p:nvPr/>
        </p:nvGraphicFramePr>
        <p:xfrm>
          <a:off x="5053965" y="1099820"/>
          <a:ext cx="1943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42920" imgH="431640" progId="Equation.DSMT4">
                  <p:embed/>
                </p:oleObj>
              </mc:Choice>
              <mc:Fallback>
                <p:oleObj name="Equation" r:id="rId5" imgW="1942920" imgH="431640" progId="Equation.DSMT4">
                  <p:embed/>
                  <p:pic>
                    <p:nvPicPr>
                      <p:cNvPr id="37081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965" y="1099820"/>
                        <a:ext cx="1943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82" name="Object 218"/>
          <p:cNvGraphicFramePr>
            <a:graphicFrameLocks noChangeAspect="1"/>
          </p:cNvGraphicFramePr>
          <p:nvPr/>
        </p:nvGraphicFramePr>
        <p:xfrm>
          <a:off x="5067935" y="1629410"/>
          <a:ext cx="3048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47760" imgH="444240" progId="Equation.DSMT4">
                  <p:embed/>
                </p:oleObj>
              </mc:Choice>
              <mc:Fallback>
                <p:oleObj name="Equation" r:id="rId7" imgW="3047760" imgH="444240" progId="Equation.DSMT4">
                  <p:embed/>
                  <p:pic>
                    <p:nvPicPr>
                      <p:cNvPr id="37082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7935" y="1629410"/>
                        <a:ext cx="3048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" name="Object 222"/>
          <p:cNvGraphicFramePr>
            <a:graphicFrameLocks noChangeAspect="1"/>
          </p:cNvGraphicFramePr>
          <p:nvPr/>
        </p:nvGraphicFramePr>
        <p:xfrm>
          <a:off x="7214870" y="1711008"/>
          <a:ext cx="419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19040" imgH="368280" progId="Equation.DSMT4">
                  <p:embed/>
                </p:oleObj>
              </mc:Choice>
              <mc:Fallback>
                <p:oleObj name="Equation" r:id="rId9" imgW="419040" imgH="368280" progId="Equation.DSMT4">
                  <p:embed/>
                  <p:pic>
                    <p:nvPicPr>
                      <p:cNvPr id="223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4870" y="1711008"/>
                        <a:ext cx="4191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84" name="Object 220"/>
          <p:cNvGraphicFramePr>
            <a:graphicFrameLocks noChangeAspect="1"/>
          </p:cNvGraphicFramePr>
          <p:nvPr/>
        </p:nvGraphicFramePr>
        <p:xfrm>
          <a:off x="6633845" y="1629410"/>
          <a:ext cx="520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20560" imgH="444240" progId="Equation.DSMT4">
                  <p:embed/>
                </p:oleObj>
              </mc:Choice>
              <mc:Fallback>
                <p:oleObj name="Equation" r:id="rId11" imgW="520560" imgH="444240" progId="Equation.DSMT4">
                  <p:embed/>
                  <p:pic>
                    <p:nvPicPr>
                      <p:cNvPr id="37084" name="Object 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3845" y="1629410"/>
                        <a:ext cx="520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85" name="Object 221"/>
          <p:cNvGraphicFramePr>
            <a:graphicFrameLocks noChangeAspect="1"/>
          </p:cNvGraphicFramePr>
          <p:nvPr/>
        </p:nvGraphicFramePr>
        <p:xfrm>
          <a:off x="5064558" y="2805998"/>
          <a:ext cx="2019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19240" imgH="533160" progId="Equation.DSMT4">
                  <p:embed/>
                </p:oleObj>
              </mc:Choice>
              <mc:Fallback>
                <p:oleObj name="Equation" r:id="rId13" imgW="2019240" imgH="533160" progId="Equation.DSMT4">
                  <p:embed/>
                  <p:pic>
                    <p:nvPicPr>
                      <p:cNvPr id="37085" name="Object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558" y="2805998"/>
                        <a:ext cx="20193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086" name="Object 222"/>
          <p:cNvGraphicFramePr>
            <a:graphicFrameLocks noChangeAspect="1"/>
          </p:cNvGraphicFramePr>
          <p:nvPr/>
        </p:nvGraphicFramePr>
        <p:xfrm>
          <a:off x="5064605" y="2186623"/>
          <a:ext cx="3238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238200" imgH="545760" progId="Equation.DSMT4">
                  <p:embed/>
                </p:oleObj>
              </mc:Choice>
              <mc:Fallback>
                <p:oleObj name="Equation" r:id="rId15" imgW="3238200" imgH="545760" progId="Equation.DSMT4">
                  <p:embed/>
                  <p:pic>
                    <p:nvPicPr>
                      <p:cNvPr id="37086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605" y="2186623"/>
                        <a:ext cx="3238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Oval 119"/>
          <p:cNvSpPr/>
          <p:nvPr/>
        </p:nvSpPr>
        <p:spPr>
          <a:xfrm>
            <a:off x="2837411" y="4759036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1" name="Oval 120"/>
          <p:cNvSpPr/>
          <p:nvPr/>
        </p:nvSpPr>
        <p:spPr>
          <a:xfrm>
            <a:off x="2269375" y="4759037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2" name="Oval 121"/>
          <p:cNvSpPr/>
          <p:nvPr/>
        </p:nvSpPr>
        <p:spPr>
          <a:xfrm>
            <a:off x="2560320" y="2445329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3" name="Oval 122"/>
          <p:cNvSpPr/>
          <p:nvPr/>
        </p:nvSpPr>
        <p:spPr>
          <a:xfrm>
            <a:off x="2837411" y="2777837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4" name="Oval 123"/>
          <p:cNvSpPr/>
          <p:nvPr/>
        </p:nvSpPr>
        <p:spPr>
          <a:xfrm>
            <a:off x="2269374" y="2777838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4881245" y="358458"/>
            <a:ext cx="391485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Change the equation vertex form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so it’s easier to graph</a:t>
            </a:r>
          </a:p>
        </p:txBody>
      </p: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4942205" y="334549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X: Intercept: </a:t>
            </a:r>
          </a:p>
        </p:txBody>
      </p:sp>
      <p:graphicFrame>
        <p:nvGraphicFramePr>
          <p:cNvPr id="127" name="Object 217"/>
          <p:cNvGraphicFramePr>
            <a:graphicFrameLocks noChangeAspect="1"/>
          </p:cNvGraphicFramePr>
          <p:nvPr/>
        </p:nvGraphicFramePr>
        <p:xfrm>
          <a:off x="5017770" y="3753168"/>
          <a:ext cx="1955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55520" imgH="368280" progId="Equation.DSMT4">
                  <p:embed/>
                </p:oleObj>
              </mc:Choice>
              <mc:Fallback>
                <p:oleObj name="Equation" r:id="rId17" imgW="1955520" imgH="368280" progId="Equation.DSMT4">
                  <p:embed/>
                  <p:pic>
                    <p:nvPicPr>
                      <p:cNvPr id="127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770" y="3753168"/>
                        <a:ext cx="1955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" name="Object 217"/>
          <p:cNvGraphicFramePr>
            <a:graphicFrameLocks noChangeAspect="1"/>
          </p:cNvGraphicFramePr>
          <p:nvPr/>
        </p:nvGraphicFramePr>
        <p:xfrm>
          <a:off x="5017135" y="4220210"/>
          <a:ext cx="2311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311200" imgH="444240" progId="Equation.DSMT4">
                  <p:embed/>
                </p:oleObj>
              </mc:Choice>
              <mc:Fallback>
                <p:oleObj name="Equation" r:id="rId19" imgW="2311200" imgH="444240" progId="Equation.DSMT4">
                  <p:embed/>
                  <p:pic>
                    <p:nvPicPr>
                      <p:cNvPr id="128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7135" y="4220210"/>
                        <a:ext cx="2311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9" name="Object 217"/>
          <p:cNvGraphicFramePr>
            <a:graphicFrameLocks noChangeAspect="1"/>
          </p:cNvGraphicFramePr>
          <p:nvPr/>
        </p:nvGraphicFramePr>
        <p:xfrm>
          <a:off x="6686233" y="3330893"/>
          <a:ext cx="171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714320" imgH="444240" progId="Equation.DSMT4">
                  <p:embed/>
                </p:oleObj>
              </mc:Choice>
              <mc:Fallback>
                <p:oleObj name="Equation" r:id="rId21" imgW="1714320" imgH="444240" progId="Equation.DSMT4">
                  <p:embed/>
                  <p:pic>
                    <p:nvPicPr>
                      <p:cNvPr id="129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233" y="3330893"/>
                        <a:ext cx="1714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5003165" y="518953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Y: Intercept: </a:t>
            </a:r>
          </a:p>
        </p:txBody>
      </p:sp>
      <p:graphicFrame>
        <p:nvGraphicFramePr>
          <p:cNvPr id="131" name="Object 130"/>
          <p:cNvGraphicFramePr>
            <a:graphicFrameLocks noChangeAspect="1"/>
          </p:cNvGraphicFramePr>
          <p:nvPr/>
        </p:nvGraphicFramePr>
        <p:xfrm>
          <a:off x="4930458" y="5586118"/>
          <a:ext cx="2278062" cy="604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489040" imgH="660240" progId="Equation.DSMT4">
                  <p:embed/>
                </p:oleObj>
              </mc:Choice>
              <mc:Fallback>
                <p:oleObj name="Equation" r:id="rId23" imgW="2489040" imgH="660240" progId="Equation.DSMT4">
                  <p:embed/>
                  <p:pic>
                    <p:nvPicPr>
                      <p:cNvPr id="131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458" y="5586118"/>
                        <a:ext cx="2278062" cy="6043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31"/>
          <p:cNvGraphicFramePr>
            <a:graphicFrameLocks noChangeAspect="1"/>
          </p:cNvGraphicFramePr>
          <p:nvPr/>
        </p:nvGraphicFramePr>
        <p:xfrm>
          <a:off x="4965065" y="6223000"/>
          <a:ext cx="1938655" cy="55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298600" imgH="660240" progId="Equation.DSMT4">
                  <p:embed/>
                </p:oleObj>
              </mc:Choice>
              <mc:Fallback>
                <p:oleObj name="Equation" r:id="rId24" imgW="2298600" imgH="660240" progId="Equation.DSMT4">
                  <p:embed/>
                  <p:pic>
                    <p:nvPicPr>
                      <p:cNvPr id="132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065" y="6223000"/>
                        <a:ext cx="1938655" cy="55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132"/>
          <p:cNvGraphicFramePr>
            <a:graphicFrameLocks noChangeAspect="1"/>
          </p:cNvGraphicFramePr>
          <p:nvPr/>
        </p:nvGraphicFramePr>
        <p:xfrm>
          <a:off x="7132003" y="6316980"/>
          <a:ext cx="533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33160" imgH="342720" progId="Equation.DSMT4">
                  <p:embed/>
                </p:oleObj>
              </mc:Choice>
              <mc:Fallback>
                <p:oleObj name="Equation" r:id="rId26" imgW="533160" imgH="342720" progId="Equation.DSMT4">
                  <p:embed/>
                  <p:pic>
                    <p:nvPicPr>
                      <p:cNvPr id="133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2003" y="6316980"/>
                        <a:ext cx="533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" name="Object 217"/>
          <p:cNvGraphicFramePr>
            <a:graphicFrameLocks noChangeAspect="1"/>
          </p:cNvGraphicFramePr>
          <p:nvPr/>
        </p:nvGraphicFramePr>
        <p:xfrm>
          <a:off x="6670358" y="5110362"/>
          <a:ext cx="888682" cy="555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711000" imgH="444240" progId="Equation.DSMT4">
                  <p:embed/>
                </p:oleObj>
              </mc:Choice>
              <mc:Fallback>
                <p:oleObj name="Equation" r:id="rId28" imgW="711000" imgH="444240" progId="Equation.DSMT4">
                  <p:embed/>
                  <p:pic>
                    <p:nvPicPr>
                      <p:cNvPr id="134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358" y="5110362"/>
                        <a:ext cx="888682" cy="555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217"/>
          <p:cNvGraphicFramePr>
            <a:graphicFrameLocks noChangeAspect="1"/>
          </p:cNvGraphicFramePr>
          <p:nvPr/>
        </p:nvGraphicFramePr>
        <p:xfrm>
          <a:off x="5008880" y="4707255"/>
          <a:ext cx="1320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320480" imgH="291960" progId="Equation.DSMT4">
                  <p:embed/>
                </p:oleObj>
              </mc:Choice>
              <mc:Fallback>
                <p:oleObj name="Equation" r:id="rId30" imgW="1320480" imgH="291960" progId="Equation.DSMT4">
                  <p:embed/>
                  <p:pic>
                    <p:nvPicPr>
                      <p:cNvPr id="135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880" y="4707255"/>
                        <a:ext cx="13208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" name="Rectangle 135"/>
          <p:cNvSpPr/>
          <p:nvPr/>
        </p:nvSpPr>
        <p:spPr>
          <a:xfrm>
            <a:off x="4876800" y="335280"/>
            <a:ext cx="4267200" cy="301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5244782" y="480378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Domain:</a:t>
            </a:r>
          </a:p>
        </p:txBody>
      </p:sp>
      <p:graphicFrame>
        <p:nvGraphicFramePr>
          <p:cNvPr id="139" name="Object 9"/>
          <p:cNvGraphicFramePr>
            <a:graphicFrameLocks noChangeAspect="1"/>
          </p:cNvGraphicFramePr>
          <p:nvPr/>
        </p:nvGraphicFramePr>
        <p:xfrm>
          <a:off x="6340475" y="532448"/>
          <a:ext cx="7318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419040" imgH="177480" progId="Equation.DSMT4">
                  <p:embed/>
                </p:oleObj>
              </mc:Choice>
              <mc:Fallback>
                <p:oleObj name="Equation" r:id="rId32" imgW="419040" imgH="177480" progId="Equation.DSMT4">
                  <p:embed/>
                  <p:pic>
                    <p:nvPicPr>
                      <p:cNvPr id="13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0475" y="532448"/>
                        <a:ext cx="7318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" name="TextBox 139"/>
          <p:cNvSpPr txBox="1">
            <a:spLocks noChangeArrowheads="1"/>
          </p:cNvSpPr>
          <p:nvPr/>
        </p:nvSpPr>
        <p:spPr bwMode="auto">
          <a:xfrm>
            <a:off x="5275262" y="876618"/>
            <a:ext cx="1011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Range:</a:t>
            </a:r>
          </a:p>
        </p:txBody>
      </p:sp>
      <p:graphicFrame>
        <p:nvGraphicFramePr>
          <p:cNvPr id="141" name="Object 9"/>
          <p:cNvGraphicFramePr>
            <a:graphicFrameLocks noChangeAspect="1"/>
          </p:cNvGraphicFramePr>
          <p:nvPr/>
        </p:nvGraphicFramePr>
        <p:xfrm>
          <a:off x="6391592" y="906145"/>
          <a:ext cx="6889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393480" imgH="203040" progId="Equation.DSMT4">
                  <p:embed/>
                </p:oleObj>
              </mc:Choice>
              <mc:Fallback>
                <p:oleObj name="Equation" r:id="rId34" imgW="393480" imgH="203040" progId="Equation.DSMT4">
                  <p:embed/>
                  <p:pic>
                    <p:nvPicPr>
                      <p:cNvPr id="1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1592" y="906145"/>
                        <a:ext cx="6889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5" name="Object 6"/>
          <p:cNvGraphicFramePr>
            <a:graphicFrameLocks noChangeAspect="1"/>
          </p:cNvGraphicFramePr>
          <p:nvPr/>
        </p:nvGraphicFramePr>
        <p:xfrm>
          <a:off x="4089400" y="1724025"/>
          <a:ext cx="50546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895480" imgH="596880" progId="Equation.DSMT4">
                  <p:embed/>
                </p:oleObj>
              </mc:Choice>
              <mc:Fallback>
                <p:oleObj name="Equation" r:id="rId36" imgW="2895480" imgH="596880" progId="Equation.DSMT4">
                  <p:embed/>
                  <p:pic>
                    <p:nvPicPr>
                      <p:cNvPr id="8091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1724025"/>
                        <a:ext cx="5054600" cy="1041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3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1000"/>
                                        <p:tgtEl>
                                          <p:spTgt spid="3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3000"/>
                                        <p:tgtEl>
                                          <p:spTgt spid="37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77" grpId="0" animBg="1"/>
      <p:bldP spid="37077" grpId="1" animBg="1"/>
      <p:bldP spid="37079" grpId="0" animBg="1"/>
      <p:bldP spid="217" grpId="0" animBg="1"/>
      <p:bldP spid="217" grpId="1" animBg="1"/>
      <p:bldP spid="218" grpId="0" animBg="1"/>
      <p:bldP spid="2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/>
      <p:bldP spid="126" grpId="0"/>
      <p:bldP spid="130" grpId="0"/>
      <p:bldP spid="136" grpId="0" animBg="1"/>
      <p:bldP spid="138" grpId="0"/>
      <p:bldP spid="1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1"/>
          <p:cNvGrpSpPr/>
          <p:nvPr/>
        </p:nvGrpSpPr>
        <p:grpSpPr>
          <a:xfrm>
            <a:off x="280488" y="1065123"/>
            <a:ext cx="4022725" cy="4906962"/>
            <a:chOff x="1240608" y="1156563"/>
            <a:chExt cx="4022725" cy="4906962"/>
          </a:xfrm>
        </p:grpSpPr>
        <p:sp>
          <p:nvSpPr>
            <p:cNvPr id="3584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240608" y="1164500"/>
              <a:ext cx="4022725" cy="4899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1243783" y="1172438"/>
              <a:ext cx="4016375" cy="48831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 flipV="1">
              <a:off x="14961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 flipV="1">
              <a:off x="14993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 flipV="1">
              <a:off x="174702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 flipV="1">
              <a:off x="17517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 flipV="1">
              <a:off x="19946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V="1">
              <a:off x="19994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 flipV="1">
              <a:off x="22470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 flipV="1">
              <a:off x="225025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V="1">
              <a:off x="24979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 flipV="1">
              <a:off x="25010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 flipV="1">
              <a:off x="27487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 flipV="1">
              <a:off x="27534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 flipV="1">
              <a:off x="29963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 flipV="1">
              <a:off x="300114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 flipV="1">
              <a:off x="349962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 flipV="1">
              <a:off x="35027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4" name="Line 24"/>
            <p:cNvSpPr>
              <a:spLocks noChangeShapeType="1"/>
            </p:cNvSpPr>
            <p:nvPr/>
          </p:nvSpPr>
          <p:spPr bwMode="auto">
            <a:xfrm flipV="1">
              <a:off x="375044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5" name="Line 25"/>
            <p:cNvSpPr>
              <a:spLocks noChangeShapeType="1"/>
            </p:cNvSpPr>
            <p:nvPr/>
          </p:nvSpPr>
          <p:spPr bwMode="auto">
            <a:xfrm flipV="1">
              <a:off x="37552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6" name="Line 26"/>
            <p:cNvSpPr>
              <a:spLocks noChangeShapeType="1"/>
            </p:cNvSpPr>
            <p:nvPr/>
          </p:nvSpPr>
          <p:spPr bwMode="auto">
            <a:xfrm flipV="1">
              <a:off x="39980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7" name="Line 27"/>
            <p:cNvSpPr>
              <a:spLocks noChangeShapeType="1"/>
            </p:cNvSpPr>
            <p:nvPr/>
          </p:nvSpPr>
          <p:spPr bwMode="auto">
            <a:xfrm flipV="1">
              <a:off x="400285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8" name="Line 28"/>
            <p:cNvSpPr>
              <a:spLocks noChangeShapeType="1"/>
            </p:cNvSpPr>
            <p:nvPr/>
          </p:nvSpPr>
          <p:spPr bwMode="auto">
            <a:xfrm flipV="1">
              <a:off x="42505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9" name="Line 29"/>
            <p:cNvSpPr>
              <a:spLocks noChangeShapeType="1"/>
            </p:cNvSpPr>
            <p:nvPr/>
          </p:nvSpPr>
          <p:spPr bwMode="auto">
            <a:xfrm flipV="1">
              <a:off x="42536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0" name="Line 30"/>
            <p:cNvSpPr>
              <a:spLocks noChangeShapeType="1"/>
            </p:cNvSpPr>
            <p:nvPr/>
          </p:nvSpPr>
          <p:spPr bwMode="auto">
            <a:xfrm flipV="1">
              <a:off x="45013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 flipV="1">
              <a:off x="45045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2" name="Line 32"/>
            <p:cNvSpPr>
              <a:spLocks noChangeShapeType="1"/>
            </p:cNvSpPr>
            <p:nvPr/>
          </p:nvSpPr>
          <p:spPr bwMode="auto">
            <a:xfrm flipV="1">
              <a:off x="475215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3" name="Line 33"/>
            <p:cNvSpPr>
              <a:spLocks noChangeShapeType="1"/>
            </p:cNvSpPr>
            <p:nvPr/>
          </p:nvSpPr>
          <p:spPr bwMode="auto">
            <a:xfrm flipV="1">
              <a:off x="475692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 flipV="1">
              <a:off x="49998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 flipV="1">
              <a:off x="50045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6" name="Line 36"/>
            <p:cNvSpPr>
              <a:spLocks noChangeShapeType="1"/>
            </p:cNvSpPr>
            <p:nvPr/>
          </p:nvSpPr>
          <p:spPr bwMode="auto">
            <a:xfrm>
              <a:off x="1248546" y="59889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>
              <a:off x="1248546" y="59968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8" name="Line 38"/>
            <p:cNvSpPr>
              <a:spLocks noChangeShapeType="1"/>
            </p:cNvSpPr>
            <p:nvPr/>
          </p:nvSpPr>
          <p:spPr bwMode="auto">
            <a:xfrm>
              <a:off x="1248546" y="56920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9" name="Line 39"/>
            <p:cNvSpPr>
              <a:spLocks noChangeShapeType="1"/>
            </p:cNvSpPr>
            <p:nvPr/>
          </p:nvSpPr>
          <p:spPr bwMode="auto">
            <a:xfrm>
              <a:off x="1248546" y="56999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>
              <a:off x="1248546" y="53951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1" name="Line 41"/>
            <p:cNvSpPr>
              <a:spLocks noChangeShapeType="1"/>
            </p:cNvSpPr>
            <p:nvPr/>
          </p:nvSpPr>
          <p:spPr bwMode="auto">
            <a:xfrm>
              <a:off x="1248546" y="54031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2" name="Line 42"/>
            <p:cNvSpPr>
              <a:spLocks noChangeShapeType="1"/>
            </p:cNvSpPr>
            <p:nvPr/>
          </p:nvSpPr>
          <p:spPr bwMode="auto">
            <a:xfrm>
              <a:off x="1248546" y="50903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3" name="Line 43"/>
            <p:cNvSpPr>
              <a:spLocks noChangeShapeType="1"/>
            </p:cNvSpPr>
            <p:nvPr/>
          </p:nvSpPr>
          <p:spPr bwMode="auto">
            <a:xfrm>
              <a:off x="1248546" y="50983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4" name="Line 44"/>
            <p:cNvSpPr>
              <a:spLocks noChangeShapeType="1"/>
            </p:cNvSpPr>
            <p:nvPr/>
          </p:nvSpPr>
          <p:spPr bwMode="auto">
            <a:xfrm>
              <a:off x="1248546" y="47935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5" name="Line 45"/>
            <p:cNvSpPr>
              <a:spLocks noChangeShapeType="1"/>
            </p:cNvSpPr>
            <p:nvPr/>
          </p:nvSpPr>
          <p:spPr bwMode="auto">
            <a:xfrm>
              <a:off x="1248546" y="48014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1248546" y="44966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1248546" y="45046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248546" y="41998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248546" y="42077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1248546" y="38965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1248546" y="39029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1248546" y="33028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1248546" y="33092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1248546" y="29980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1248546" y="30060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1248546" y="27012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1248546" y="27091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1248546" y="24043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1248546" y="241227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1248546" y="210747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1" name="Line 61"/>
            <p:cNvSpPr>
              <a:spLocks noChangeShapeType="1"/>
            </p:cNvSpPr>
            <p:nvPr/>
          </p:nvSpPr>
          <p:spPr bwMode="auto">
            <a:xfrm>
              <a:off x="1248546" y="21138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2" name="Line 62"/>
            <p:cNvSpPr>
              <a:spLocks noChangeShapeType="1"/>
            </p:cNvSpPr>
            <p:nvPr/>
          </p:nvSpPr>
          <p:spPr bwMode="auto">
            <a:xfrm>
              <a:off x="1248546" y="180267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3" name="Line 63"/>
            <p:cNvSpPr>
              <a:spLocks noChangeShapeType="1"/>
            </p:cNvSpPr>
            <p:nvPr/>
          </p:nvSpPr>
          <p:spPr bwMode="auto">
            <a:xfrm>
              <a:off x="1248546" y="18106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1248546" y="15058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1248546" y="15137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248546" y="12089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248546" y="12168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1248546" y="3591788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1248546" y="3599725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1248546" y="3606075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1248546" y="3614013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2" name="Rectangle 72"/>
            <p:cNvSpPr>
              <a:spLocks noChangeArrowheads="1"/>
            </p:cNvSpPr>
            <p:nvPr/>
          </p:nvSpPr>
          <p:spPr bwMode="auto">
            <a:xfrm>
              <a:off x="5129983" y="3220313"/>
              <a:ext cx="114300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13" name="Freeform 73"/>
            <p:cNvSpPr>
              <a:spLocks/>
            </p:cNvSpPr>
            <p:nvPr/>
          </p:nvSpPr>
          <p:spPr bwMode="auto">
            <a:xfrm>
              <a:off x="5196658" y="3502888"/>
              <a:ext cx="55563" cy="2079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65"/>
                </a:cxn>
                <a:cxn ang="0">
                  <a:pos x="0" y="131"/>
                </a:cxn>
                <a:cxn ang="0">
                  <a:pos x="0" y="0"/>
                </a:cxn>
              </a:cxnLst>
              <a:rect l="0" t="0" r="r" b="b"/>
              <a:pathLst>
                <a:path w="35" h="131">
                  <a:moveTo>
                    <a:pt x="0" y="0"/>
                  </a:moveTo>
                  <a:lnTo>
                    <a:pt x="35" y="65"/>
                  </a:lnTo>
                  <a:lnTo>
                    <a:pt x="0" y="1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 flipV="1">
              <a:off x="32440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 flipV="1">
              <a:off x="32487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 flipV="1">
              <a:off x="32519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 flipV="1">
              <a:off x="325514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3318646" y="1156563"/>
              <a:ext cx="114300" cy="34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19" name="Freeform 79"/>
            <p:cNvSpPr>
              <a:spLocks/>
            </p:cNvSpPr>
            <p:nvPr/>
          </p:nvSpPr>
          <p:spPr bwMode="auto">
            <a:xfrm>
              <a:off x="3196408" y="1178788"/>
              <a:ext cx="111125" cy="104775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35" y="0"/>
                </a:cxn>
                <a:cxn ang="0">
                  <a:pos x="70" y="66"/>
                </a:cxn>
                <a:cxn ang="0">
                  <a:pos x="0" y="66"/>
                </a:cxn>
              </a:cxnLst>
              <a:rect l="0" t="0" r="r" b="b"/>
              <a:pathLst>
                <a:path w="70" h="66">
                  <a:moveTo>
                    <a:pt x="0" y="66"/>
                  </a:moveTo>
                  <a:lnTo>
                    <a:pt x="35" y="0"/>
                  </a:lnTo>
                  <a:lnTo>
                    <a:pt x="70" y="66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800000"/>
            </a:solidFill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1243783" y="1172438"/>
              <a:ext cx="4016375" cy="4883150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1" name="Line 81"/>
            <p:cNvSpPr>
              <a:spLocks noChangeShapeType="1"/>
            </p:cNvSpPr>
            <p:nvPr/>
          </p:nvSpPr>
          <p:spPr bwMode="auto">
            <a:xfrm>
              <a:off x="1751783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2" name="Rectangle 82"/>
            <p:cNvSpPr>
              <a:spLocks noChangeArrowheads="1"/>
            </p:cNvSpPr>
            <p:nvPr/>
          </p:nvSpPr>
          <p:spPr bwMode="auto">
            <a:xfrm>
              <a:off x="1680346" y="3666400"/>
              <a:ext cx="212725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23" name="Line 83"/>
            <p:cNvSpPr>
              <a:spLocks noChangeShapeType="1"/>
            </p:cNvSpPr>
            <p:nvPr/>
          </p:nvSpPr>
          <p:spPr bwMode="auto">
            <a:xfrm>
              <a:off x="2250258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4" name="Rectangle 84"/>
            <p:cNvSpPr>
              <a:spLocks noChangeArrowheads="1"/>
            </p:cNvSpPr>
            <p:nvPr/>
          </p:nvSpPr>
          <p:spPr bwMode="auto">
            <a:xfrm>
              <a:off x="2178821" y="3666400"/>
              <a:ext cx="212725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25" name="Line 85"/>
            <p:cNvSpPr>
              <a:spLocks noChangeShapeType="1"/>
            </p:cNvSpPr>
            <p:nvPr/>
          </p:nvSpPr>
          <p:spPr bwMode="auto">
            <a:xfrm>
              <a:off x="2753496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6" name="Rectangle 86"/>
            <p:cNvSpPr>
              <a:spLocks noChangeArrowheads="1"/>
            </p:cNvSpPr>
            <p:nvPr/>
          </p:nvSpPr>
          <p:spPr bwMode="auto">
            <a:xfrm>
              <a:off x="2682058" y="3666400"/>
              <a:ext cx="212725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27" name="Rectangle 87"/>
            <p:cNvSpPr>
              <a:spLocks noChangeArrowheads="1"/>
            </p:cNvSpPr>
            <p:nvPr/>
          </p:nvSpPr>
          <p:spPr bwMode="auto">
            <a:xfrm>
              <a:off x="3267846" y="3666400"/>
              <a:ext cx="141288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28" name="Line 88"/>
            <p:cNvSpPr>
              <a:spLocks noChangeShapeType="1"/>
            </p:cNvSpPr>
            <p:nvPr/>
          </p:nvSpPr>
          <p:spPr bwMode="auto">
            <a:xfrm>
              <a:off x="3755208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9" name="Rectangle 89"/>
            <p:cNvSpPr>
              <a:spLocks noChangeArrowheads="1"/>
            </p:cNvSpPr>
            <p:nvPr/>
          </p:nvSpPr>
          <p:spPr bwMode="auto">
            <a:xfrm>
              <a:off x="3758383" y="3666400"/>
              <a:ext cx="141288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30" name="Line 90"/>
            <p:cNvSpPr>
              <a:spLocks noChangeShapeType="1"/>
            </p:cNvSpPr>
            <p:nvPr/>
          </p:nvSpPr>
          <p:spPr bwMode="auto">
            <a:xfrm>
              <a:off x="4253683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31" name="Rectangle 91"/>
            <p:cNvSpPr>
              <a:spLocks noChangeArrowheads="1"/>
            </p:cNvSpPr>
            <p:nvPr/>
          </p:nvSpPr>
          <p:spPr bwMode="auto">
            <a:xfrm>
              <a:off x="4258446" y="3666400"/>
              <a:ext cx="141288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32" name="Line 92"/>
            <p:cNvSpPr>
              <a:spLocks noChangeShapeType="1"/>
            </p:cNvSpPr>
            <p:nvPr/>
          </p:nvSpPr>
          <p:spPr bwMode="auto">
            <a:xfrm>
              <a:off x="4756921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>
              <a:off x="4760096" y="3666400"/>
              <a:ext cx="141288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>
              <a:off x="3078933" y="4853850"/>
              <a:ext cx="212725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-5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35" name="Line 95"/>
            <p:cNvSpPr>
              <a:spLocks noChangeShapeType="1"/>
            </p:cNvSpPr>
            <p:nvPr/>
          </p:nvSpPr>
          <p:spPr bwMode="auto">
            <a:xfrm>
              <a:off x="3224983" y="5098325"/>
              <a:ext cx="587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36" name="Rectangle 96"/>
            <p:cNvSpPr>
              <a:spLocks noChangeArrowheads="1"/>
            </p:cNvSpPr>
            <p:nvPr/>
          </p:nvSpPr>
          <p:spPr bwMode="auto">
            <a:xfrm>
              <a:off x="3150371" y="3339375"/>
              <a:ext cx="141288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37" name="Rectangle 97"/>
            <p:cNvSpPr>
              <a:spLocks noChangeArrowheads="1"/>
            </p:cNvSpPr>
            <p:nvPr/>
          </p:nvSpPr>
          <p:spPr bwMode="auto">
            <a:xfrm>
              <a:off x="3150371" y="1869350"/>
              <a:ext cx="141288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5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938" name="Line 98"/>
            <p:cNvSpPr>
              <a:spLocks noChangeShapeType="1"/>
            </p:cNvSpPr>
            <p:nvPr/>
          </p:nvSpPr>
          <p:spPr bwMode="auto">
            <a:xfrm>
              <a:off x="3224983" y="2113825"/>
              <a:ext cx="587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43" name="Rectangle 103"/>
            <p:cNvSpPr>
              <a:spLocks noChangeArrowheads="1"/>
            </p:cNvSpPr>
            <p:nvPr/>
          </p:nvSpPr>
          <p:spPr bwMode="auto">
            <a:xfrm>
              <a:off x="1243783" y="1172438"/>
              <a:ext cx="4016375" cy="4883150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5939" name="Freeform 99"/>
          <p:cNvSpPr>
            <a:spLocks/>
          </p:cNvSpPr>
          <p:nvPr/>
        </p:nvSpPr>
        <p:spPr bwMode="auto">
          <a:xfrm>
            <a:off x="964701" y="1065123"/>
            <a:ext cx="34925" cy="327025"/>
          </a:xfrm>
          <a:custGeom>
            <a:avLst/>
            <a:gdLst/>
            <a:ahLst/>
            <a:cxnLst>
              <a:cxn ang="0">
                <a:pos x="9" y="44"/>
              </a:cxn>
              <a:cxn ang="0">
                <a:pos x="8" y="37"/>
              </a:cxn>
              <a:cxn ang="0">
                <a:pos x="7" y="31"/>
              </a:cxn>
              <a:cxn ang="0">
                <a:pos x="5" y="25"/>
              </a:cxn>
              <a:cxn ang="0">
                <a:pos x="4" y="19"/>
              </a:cxn>
              <a:cxn ang="0">
                <a:pos x="3" y="12"/>
              </a:cxn>
              <a:cxn ang="0">
                <a:pos x="1" y="6"/>
              </a:cxn>
              <a:cxn ang="0">
                <a:pos x="0" y="0"/>
              </a:cxn>
            </a:cxnLst>
            <a:rect l="0" t="0" r="r" b="b"/>
            <a:pathLst>
              <a:path w="9" h="44">
                <a:moveTo>
                  <a:pt x="9" y="44"/>
                </a:moveTo>
                <a:lnTo>
                  <a:pt x="8" y="37"/>
                </a:lnTo>
                <a:lnTo>
                  <a:pt x="7" y="31"/>
                </a:lnTo>
                <a:lnTo>
                  <a:pt x="5" y="25"/>
                </a:lnTo>
                <a:lnTo>
                  <a:pt x="4" y="19"/>
                </a:lnTo>
                <a:lnTo>
                  <a:pt x="3" y="12"/>
                </a:lnTo>
                <a:lnTo>
                  <a:pt x="1" y="6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" y="106680"/>
            <a:ext cx="7498080" cy="796834"/>
          </a:xfrm>
        </p:spPr>
        <p:txBody>
          <a:bodyPr>
            <a:normAutofit/>
          </a:bodyPr>
          <a:lstStyle/>
          <a:p>
            <a:r>
              <a:rPr lang="en-CA" sz="3200" dirty="0"/>
              <a:t>Graph: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60220" y="269558"/>
          <a:ext cx="2489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89040" imgH="660240" progId="Equation.DSMT4">
                  <p:embed/>
                </p:oleObj>
              </mc:Choice>
              <mc:Fallback>
                <p:oleObj name="Equation" r:id="rId3" imgW="2489040" imgH="66024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220" y="269558"/>
                        <a:ext cx="2489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40" name="Freeform 100"/>
          <p:cNvSpPr>
            <a:spLocks/>
          </p:cNvSpPr>
          <p:nvPr/>
        </p:nvSpPr>
        <p:spPr bwMode="auto">
          <a:xfrm>
            <a:off x="999626" y="1042898"/>
            <a:ext cx="1870075" cy="4343400"/>
          </a:xfrm>
          <a:custGeom>
            <a:avLst/>
            <a:gdLst/>
            <a:ahLst/>
            <a:cxnLst>
              <a:cxn ang="0">
                <a:pos x="6" y="71"/>
              </a:cxn>
              <a:cxn ang="0">
                <a:pos x="12" y="101"/>
              </a:cxn>
              <a:cxn ang="0">
                <a:pos x="19" y="129"/>
              </a:cxn>
              <a:cxn ang="0">
                <a:pos x="26" y="157"/>
              </a:cxn>
              <a:cxn ang="0">
                <a:pos x="32" y="184"/>
              </a:cxn>
              <a:cxn ang="0">
                <a:pos x="39" y="210"/>
              </a:cxn>
              <a:cxn ang="0">
                <a:pos x="46" y="236"/>
              </a:cxn>
              <a:cxn ang="0">
                <a:pos x="52" y="260"/>
              </a:cxn>
              <a:cxn ang="0">
                <a:pos x="59" y="283"/>
              </a:cxn>
              <a:cxn ang="0">
                <a:pos x="66" y="306"/>
              </a:cxn>
              <a:cxn ang="0">
                <a:pos x="72" y="328"/>
              </a:cxn>
              <a:cxn ang="0">
                <a:pos x="79" y="349"/>
              </a:cxn>
              <a:cxn ang="0">
                <a:pos x="86" y="368"/>
              </a:cxn>
              <a:cxn ang="0">
                <a:pos x="92" y="388"/>
              </a:cxn>
              <a:cxn ang="0">
                <a:pos x="99" y="406"/>
              </a:cxn>
              <a:cxn ang="0">
                <a:pos x="106" y="423"/>
              </a:cxn>
              <a:cxn ang="0">
                <a:pos x="112" y="440"/>
              </a:cxn>
              <a:cxn ang="0">
                <a:pos x="119" y="455"/>
              </a:cxn>
              <a:cxn ang="0">
                <a:pos x="126" y="470"/>
              </a:cxn>
              <a:cxn ang="0">
                <a:pos x="132" y="484"/>
              </a:cxn>
              <a:cxn ang="0">
                <a:pos x="139" y="496"/>
              </a:cxn>
              <a:cxn ang="0">
                <a:pos x="146" y="508"/>
              </a:cxn>
              <a:cxn ang="0">
                <a:pos x="152" y="520"/>
              </a:cxn>
              <a:cxn ang="0">
                <a:pos x="159" y="530"/>
              </a:cxn>
              <a:cxn ang="0">
                <a:pos x="166" y="539"/>
              </a:cxn>
              <a:cxn ang="0">
                <a:pos x="172" y="548"/>
              </a:cxn>
              <a:cxn ang="0">
                <a:pos x="180" y="557"/>
              </a:cxn>
              <a:cxn ang="0">
                <a:pos x="190" y="566"/>
              </a:cxn>
              <a:cxn ang="0">
                <a:pos x="200" y="574"/>
              </a:cxn>
              <a:cxn ang="0">
                <a:pos x="210" y="579"/>
              </a:cxn>
              <a:cxn ang="0">
                <a:pos x="220" y="583"/>
              </a:cxn>
              <a:cxn ang="0">
                <a:pos x="230" y="585"/>
              </a:cxn>
              <a:cxn ang="0">
                <a:pos x="240" y="584"/>
              </a:cxn>
              <a:cxn ang="0">
                <a:pos x="250" y="582"/>
              </a:cxn>
              <a:cxn ang="0">
                <a:pos x="260" y="577"/>
              </a:cxn>
              <a:cxn ang="0">
                <a:pos x="270" y="571"/>
              </a:cxn>
              <a:cxn ang="0">
                <a:pos x="280" y="563"/>
              </a:cxn>
              <a:cxn ang="0">
                <a:pos x="290" y="553"/>
              </a:cxn>
              <a:cxn ang="0">
                <a:pos x="300" y="540"/>
              </a:cxn>
              <a:cxn ang="0">
                <a:pos x="310" y="526"/>
              </a:cxn>
              <a:cxn ang="0">
                <a:pos x="320" y="510"/>
              </a:cxn>
              <a:cxn ang="0">
                <a:pos x="330" y="492"/>
              </a:cxn>
              <a:cxn ang="0">
                <a:pos x="340" y="471"/>
              </a:cxn>
              <a:cxn ang="0">
                <a:pos x="350" y="449"/>
              </a:cxn>
              <a:cxn ang="0">
                <a:pos x="360" y="425"/>
              </a:cxn>
              <a:cxn ang="0">
                <a:pos x="370" y="399"/>
              </a:cxn>
              <a:cxn ang="0">
                <a:pos x="380" y="371"/>
              </a:cxn>
              <a:cxn ang="0">
                <a:pos x="390" y="341"/>
              </a:cxn>
              <a:cxn ang="0">
                <a:pos x="400" y="308"/>
              </a:cxn>
              <a:cxn ang="0">
                <a:pos x="410" y="274"/>
              </a:cxn>
              <a:cxn ang="0">
                <a:pos x="420" y="238"/>
              </a:cxn>
              <a:cxn ang="0">
                <a:pos x="430" y="200"/>
              </a:cxn>
              <a:cxn ang="0">
                <a:pos x="440" y="160"/>
              </a:cxn>
              <a:cxn ang="0">
                <a:pos x="450" y="118"/>
              </a:cxn>
              <a:cxn ang="0">
                <a:pos x="460" y="74"/>
              </a:cxn>
              <a:cxn ang="0">
                <a:pos x="470" y="28"/>
              </a:cxn>
            </a:cxnLst>
            <a:rect l="0" t="0" r="r" b="b"/>
            <a:pathLst>
              <a:path w="476" h="585">
                <a:moveTo>
                  <a:pt x="0" y="47"/>
                </a:moveTo>
                <a:lnTo>
                  <a:pt x="2" y="53"/>
                </a:lnTo>
                <a:lnTo>
                  <a:pt x="3" y="59"/>
                </a:lnTo>
                <a:lnTo>
                  <a:pt x="4" y="65"/>
                </a:lnTo>
                <a:lnTo>
                  <a:pt x="6" y="71"/>
                </a:lnTo>
                <a:lnTo>
                  <a:pt x="7" y="77"/>
                </a:lnTo>
                <a:lnTo>
                  <a:pt x="8" y="83"/>
                </a:lnTo>
                <a:lnTo>
                  <a:pt x="10" y="89"/>
                </a:lnTo>
                <a:lnTo>
                  <a:pt x="11" y="95"/>
                </a:lnTo>
                <a:lnTo>
                  <a:pt x="12" y="101"/>
                </a:lnTo>
                <a:lnTo>
                  <a:pt x="14" y="106"/>
                </a:lnTo>
                <a:lnTo>
                  <a:pt x="15" y="112"/>
                </a:lnTo>
                <a:lnTo>
                  <a:pt x="16" y="118"/>
                </a:lnTo>
                <a:lnTo>
                  <a:pt x="18" y="124"/>
                </a:lnTo>
                <a:lnTo>
                  <a:pt x="19" y="129"/>
                </a:lnTo>
                <a:lnTo>
                  <a:pt x="20" y="135"/>
                </a:lnTo>
                <a:lnTo>
                  <a:pt x="22" y="141"/>
                </a:lnTo>
                <a:lnTo>
                  <a:pt x="23" y="146"/>
                </a:lnTo>
                <a:lnTo>
                  <a:pt x="24" y="152"/>
                </a:lnTo>
                <a:lnTo>
                  <a:pt x="26" y="157"/>
                </a:lnTo>
                <a:lnTo>
                  <a:pt x="27" y="163"/>
                </a:lnTo>
                <a:lnTo>
                  <a:pt x="28" y="168"/>
                </a:lnTo>
                <a:lnTo>
                  <a:pt x="30" y="173"/>
                </a:lnTo>
                <a:lnTo>
                  <a:pt x="31" y="179"/>
                </a:lnTo>
                <a:lnTo>
                  <a:pt x="32" y="184"/>
                </a:lnTo>
                <a:lnTo>
                  <a:pt x="34" y="189"/>
                </a:lnTo>
                <a:lnTo>
                  <a:pt x="35" y="195"/>
                </a:lnTo>
                <a:lnTo>
                  <a:pt x="36" y="200"/>
                </a:lnTo>
                <a:lnTo>
                  <a:pt x="38" y="205"/>
                </a:lnTo>
                <a:lnTo>
                  <a:pt x="39" y="210"/>
                </a:lnTo>
                <a:lnTo>
                  <a:pt x="40" y="215"/>
                </a:lnTo>
                <a:lnTo>
                  <a:pt x="42" y="221"/>
                </a:lnTo>
                <a:lnTo>
                  <a:pt x="43" y="226"/>
                </a:lnTo>
                <a:lnTo>
                  <a:pt x="44" y="231"/>
                </a:lnTo>
                <a:lnTo>
                  <a:pt x="46" y="236"/>
                </a:lnTo>
                <a:lnTo>
                  <a:pt x="47" y="240"/>
                </a:lnTo>
                <a:lnTo>
                  <a:pt x="48" y="245"/>
                </a:lnTo>
                <a:lnTo>
                  <a:pt x="50" y="250"/>
                </a:lnTo>
                <a:lnTo>
                  <a:pt x="51" y="255"/>
                </a:lnTo>
                <a:lnTo>
                  <a:pt x="52" y="260"/>
                </a:lnTo>
                <a:lnTo>
                  <a:pt x="54" y="265"/>
                </a:lnTo>
                <a:lnTo>
                  <a:pt x="55" y="269"/>
                </a:lnTo>
                <a:lnTo>
                  <a:pt x="56" y="274"/>
                </a:lnTo>
                <a:lnTo>
                  <a:pt x="58" y="279"/>
                </a:lnTo>
                <a:lnTo>
                  <a:pt x="59" y="283"/>
                </a:lnTo>
                <a:lnTo>
                  <a:pt x="60" y="288"/>
                </a:lnTo>
                <a:lnTo>
                  <a:pt x="62" y="293"/>
                </a:lnTo>
                <a:lnTo>
                  <a:pt x="63" y="297"/>
                </a:lnTo>
                <a:lnTo>
                  <a:pt x="64" y="302"/>
                </a:lnTo>
                <a:lnTo>
                  <a:pt x="66" y="306"/>
                </a:lnTo>
                <a:lnTo>
                  <a:pt x="67" y="310"/>
                </a:lnTo>
                <a:lnTo>
                  <a:pt x="68" y="315"/>
                </a:lnTo>
                <a:lnTo>
                  <a:pt x="70" y="319"/>
                </a:lnTo>
                <a:lnTo>
                  <a:pt x="71" y="323"/>
                </a:lnTo>
                <a:lnTo>
                  <a:pt x="72" y="328"/>
                </a:lnTo>
                <a:lnTo>
                  <a:pt x="74" y="332"/>
                </a:lnTo>
                <a:lnTo>
                  <a:pt x="75" y="336"/>
                </a:lnTo>
                <a:lnTo>
                  <a:pt x="76" y="340"/>
                </a:lnTo>
                <a:lnTo>
                  <a:pt x="78" y="344"/>
                </a:lnTo>
                <a:lnTo>
                  <a:pt x="79" y="349"/>
                </a:lnTo>
                <a:lnTo>
                  <a:pt x="80" y="353"/>
                </a:lnTo>
                <a:lnTo>
                  <a:pt x="82" y="357"/>
                </a:lnTo>
                <a:lnTo>
                  <a:pt x="83" y="361"/>
                </a:lnTo>
                <a:lnTo>
                  <a:pt x="84" y="365"/>
                </a:lnTo>
                <a:lnTo>
                  <a:pt x="86" y="368"/>
                </a:lnTo>
                <a:lnTo>
                  <a:pt x="87" y="372"/>
                </a:lnTo>
                <a:lnTo>
                  <a:pt x="88" y="376"/>
                </a:lnTo>
                <a:lnTo>
                  <a:pt x="90" y="380"/>
                </a:lnTo>
                <a:lnTo>
                  <a:pt x="91" y="384"/>
                </a:lnTo>
                <a:lnTo>
                  <a:pt x="92" y="388"/>
                </a:lnTo>
                <a:lnTo>
                  <a:pt x="94" y="391"/>
                </a:lnTo>
                <a:lnTo>
                  <a:pt x="95" y="395"/>
                </a:lnTo>
                <a:lnTo>
                  <a:pt x="96" y="399"/>
                </a:lnTo>
                <a:lnTo>
                  <a:pt x="98" y="402"/>
                </a:lnTo>
                <a:lnTo>
                  <a:pt x="99" y="406"/>
                </a:lnTo>
                <a:lnTo>
                  <a:pt x="100" y="409"/>
                </a:lnTo>
                <a:lnTo>
                  <a:pt x="102" y="413"/>
                </a:lnTo>
                <a:lnTo>
                  <a:pt x="103" y="416"/>
                </a:lnTo>
                <a:lnTo>
                  <a:pt x="104" y="420"/>
                </a:lnTo>
                <a:lnTo>
                  <a:pt x="106" y="423"/>
                </a:lnTo>
                <a:lnTo>
                  <a:pt x="107" y="426"/>
                </a:lnTo>
                <a:lnTo>
                  <a:pt x="108" y="430"/>
                </a:lnTo>
                <a:lnTo>
                  <a:pt x="110" y="433"/>
                </a:lnTo>
                <a:lnTo>
                  <a:pt x="111" y="436"/>
                </a:lnTo>
                <a:lnTo>
                  <a:pt x="112" y="440"/>
                </a:lnTo>
                <a:lnTo>
                  <a:pt x="114" y="443"/>
                </a:lnTo>
                <a:lnTo>
                  <a:pt x="115" y="446"/>
                </a:lnTo>
                <a:lnTo>
                  <a:pt x="116" y="449"/>
                </a:lnTo>
                <a:lnTo>
                  <a:pt x="118" y="452"/>
                </a:lnTo>
                <a:lnTo>
                  <a:pt x="119" y="455"/>
                </a:lnTo>
                <a:lnTo>
                  <a:pt x="120" y="458"/>
                </a:lnTo>
                <a:lnTo>
                  <a:pt x="122" y="461"/>
                </a:lnTo>
                <a:lnTo>
                  <a:pt x="123" y="464"/>
                </a:lnTo>
                <a:lnTo>
                  <a:pt x="124" y="467"/>
                </a:lnTo>
                <a:lnTo>
                  <a:pt x="126" y="470"/>
                </a:lnTo>
                <a:lnTo>
                  <a:pt x="127" y="473"/>
                </a:lnTo>
                <a:lnTo>
                  <a:pt x="128" y="475"/>
                </a:lnTo>
                <a:lnTo>
                  <a:pt x="130" y="478"/>
                </a:lnTo>
                <a:lnTo>
                  <a:pt x="131" y="481"/>
                </a:lnTo>
                <a:lnTo>
                  <a:pt x="132" y="484"/>
                </a:lnTo>
                <a:lnTo>
                  <a:pt x="134" y="486"/>
                </a:lnTo>
                <a:lnTo>
                  <a:pt x="135" y="489"/>
                </a:lnTo>
                <a:lnTo>
                  <a:pt x="136" y="491"/>
                </a:lnTo>
                <a:lnTo>
                  <a:pt x="138" y="494"/>
                </a:lnTo>
                <a:lnTo>
                  <a:pt x="139" y="496"/>
                </a:lnTo>
                <a:lnTo>
                  <a:pt x="140" y="499"/>
                </a:lnTo>
                <a:lnTo>
                  <a:pt x="142" y="501"/>
                </a:lnTo>
                <a:lnTo>
                  <a:pt x="143" y="504"/>
                </a:lnTo>
                <a:lnTo>
                  <a:pt x="144" y="506"/>
                </a:lnTo>
                <a:lnTo>
                  <a:pt x="146" y="508"/>
                </a:lnTo>
                <a:lnTo>
                  <a:pt x="147" y="511"/>
                </a:lnTo>
                <a:lnTo>
                  <a:pt x="148" y="513"/>
                </a:lnTo>
                <a:lnTo>
                  <a:pt x="150" y="515"/>
                </a:lnTo>
                <a:lnTo>
                  <a:pt x="151" y="517"/>
                </a:lnTo>
                <a:lnTo>
                  <a:pt x="152" y="520"/>
                </a:lnTo>
                <a:lnTo>
                  <a:pt x="154" y="522"/>
                </a:lnTo>
                <a:lnTo>
                  <a:pt x="155" y="524"/>
                </a:lnTo>
                <a:lnTo>
                  <a:pt x="156" y="526"/>
                </a:lnTo>
                <a:lnTo>
                  <a:pt x="158" y="528"/>
                </a:lnTo>
                <a:lnTo>
                  <a:pt x="159" y="530"/>
                </a:lnTo>
                <a:lnTo>
                  <a:pt x="160" y="532"/>
                </a:lnTo>
                <a:lnTo>
                  <a:pt x="162" y="534"/>
                </a:lnTo>
                <a:lnTo>
                  <a:pt x="163" y="536"/>
                </a:lnTo>
                <a:lnTo>
                  <a:pt x="164" y="537"/>
                </a:lnTo>
                <a:lnTo>
                  <a:pt x="166" y="539"/>
                </a:lnTo>
                <a:lnTo>
                  <a:pt x="167" y="541"/>
                </a:lnTo>
                <a:lnTo>
                  <a:pt x="168" y="543"/>
                </a:lnTo>
                <a:lnTo>
                  <a:pt x="170" y="544"/>
                </a:lnTo>
                <a:lnTo>
                  <a:pt x="171" y="546"/>
                </a:lnTo>
                <a:lnTo>
                  <a:pt x="172" y="548"/>
                </a:lnTo>
                <a:lnTo>
                  <a:pt x="174" y="549"/>
                </a:lnTo>
                <a:lnTo>
                  <a:pt x="175" y="551"/>
                </a:lnTo>
                <a:lnTo>
                  <a:pt x="176" y="552"/>
                </a:lnTo>
                <a:lnTo>
                  <a:pt x="178" y="555"/>
                </a:lnTo>
                <a:lnTo>
                  <a:pt x="180" y="557"/>
                </a:lnTo>
                <a:lnTo>
                  <a:pt x="182" y="559"/>
                </a:lnTo>
                <a:lnTo>
                  <a:pt x="184" y="561"/>
                </a:lnTo>
                <a:lnTo>
                  <a:pt x="186" y="563"/>
                </a:lnTo>
                <a:lnTo>
                  <a:pt x="188" y="565"/>
                </a:lnTo>
                <a:lnTo>
                  <a:pt x="190" y="566"/>
                </a:lnTo>
                <a:lnTo>
                  <a:pt x="192" y="568"/>
                </a:lnTo>
                <a:lnTo>
                  <a:pt x="194" y="570"/>
                </a:lnTo>
                <a:lnTo>
                  <a:pt x="196" y="571"/>
                </a:lnTo>
                <a:lnTo>
                  <a:pt x="198" y="573"/>
                </a:lnTo>
                <a:lnTo>
                  <a:pt x="200" y="574"/>
                </a:lnTo>
                <a:lnTo>
                  <a:pt x="202" y="575"/>
                </a:lnTo>
                <a:lnTo>
                  <a:pt x="204" y="576"/>
                </a:lnTo>
                <a:lnTo>
                  <a:pt x="206" y="577"/>
                </a:lnTo>
                <a:lnTo>
                  <a:pt x="208" y="578"/>
                </a:lnTo>
                <a:lnTo>
                  <a:pt x="210" y="579"/>
                </a:lnTo>
                <a:lnTo>
                  <a:pt x="212" y="580"/>
                </a:lnTo>
                <a:lnTo>
                  <a:pt x="214" y="581"/>
                </a:lnTo>
                <a:lnTo>
                  <a:pt x="216" y="582"/>
                </a:lnTo>
                <a:lnTo>
                  <a:pt x="218" y="582"/>
                </a:lnTo>
                <a:lnTo>
                  <a:pt x="220" y="583"/>
                </a:lnTo>
                <a:lnTo>
                  <a:pt x="222" y="583"/>
                </a:lnTo>
                <a:lnTo>
                  <a:pt x="224" y="584"/>
                </a:lnTo>
                <a:lnTo>
                  <a:pt x="226" y="584"/>
                </a:lnTo>
                <a:lnTo>
                  <a:pt x="228" y="584"/>
                </a:lnTo>
                <a:lnTo>
                  <a:pt x="230" y="585"/>
                </a:lnTo>
                <a:lnTo>
                  <a:pt x="232" y="585"/>
                </a:lnTo>
                <a:lnTo>
                  <a:pt x="234" y="585"/>
                </a:lnTo>
                <a:lnTo>
                  <a:pt x="236" y="585"/>
                </a:lnTo>
                <a:lnTo>
                  <a:pt x="238" y="584"/>
                </a:lnTo>
                <a:lnTo>
                  <a:pt x="240" y="584"/>
                </a:lnTo>
                <a:lnTo>
                  <a:pt x="242" y="584"/>
                </a:lnTo>
                <a:lnTo>
                  <a:pt x="244" y="583"/>
                </a:lnTo>
                <a:lnTo>
                  <a:pt x="246" y="583"/>
                </a:lnTo>
                <a:lnTo>
                  <a:pt x="248" y="582"/>
                </a:lnTo>
                <a:lnTo>
                  <a:pt x="250" y="582"/>
                </a:lnTo>
                <a:lnTo>
                  <a:pt x="252" y="581"/>
                </a:lnTo>
                <a:lnTo>
                  <a:pt x="254" y="580"/>
                </a:lnTo>
                <a:lnTo>
                  <a:pt x="256" y="579"/>
                </a:lnTo>
                <a:lnTo>
                  <a:pt x="258" y="579"/>
                </a:lnTo>
                <a:lnTo>
                  <a:pt x="260" y="577"/>
                </a:lnTo>
                <a:lnTo>
                  <a:pt x="262" y="576"/>
                </a:lnTo>
                <a:lnTo>
                  <a:pt x="264" y="575"/>
                </a:lnTo>
                <a:lnTo>
                  <a:pt x="266" y="574"/>
                </a:lnTo>
                <a:lnTo>
                  <a:pt x="268" y="573"/>
                </a:lnTo>
                <a:lnTo>
                  <a:pt x="270" y="571"/>
                </a:lnTo>
                <a:lnTo>
                  <a:pt x="272" y="570"/>
                </a:lnTo>
                <a:lnTo>
                  <a:pt x="274" y="568"/>
                </a:lnTo>
                <a:lnTo>
                  <a:pt x="276" y="566"/>
                </a:lnTo>
                <a:lnTo>
                  <a:pt x="278" y="565"/>
                </a:lnTo>
                <a:lnTo>
                  <a:pt x="280" y="563"/>
                </a:lnTo>
                <a:lnTo>
                  <a:pt x="282" y="561"/>
                </a:lnTo>
                <a:lnTo>
                  <a:pt x="284" y="559"/>
                </a:lnTo>
                <a:lnTo>
                  <a:pt x="286" y="557"/>
                </a:lnTo>
                <a:lnTo>
                  <a:pt x="288" y="555"/>
                </a:lnTo>
                <a:lnTo>
                  <a:pt x="290" y="553"/>
                </a:lnTo>
                <a:lnTo>
                  <a:pt x="292" y="550"/>
                </a:lnTo>
                <a:lnTo>
                  <a:pt x="294" y="548"/>
                </a:lnTo>
                <a:lnTo>
                  <a:pt x="296" y="545"/>
                </a:lnTo>
                <a:lnTo>
                  <a:pt x="298" y="543"/>
                </a:lnTo>
                <a:lnTo>
                  <a:pt x="300" y="540"/>
                </a:lnTo>
                <a:lnTo>
                  <a:pt x="302" y="538"/>
                </a:lnTo>
                <a:lnTo>
                  <a:pt x="304" y="535"/>
                </a:lnTo>
                <a:lnTo>
                  <a:pt x="306" y="532"/>
                </a:lnTo>
                <a:lnTo>
                  <a:pt x="308" y="529"/>
                </a:lnTo>
                <a:lnTo>
                  <a:pt x="310" y="526"/>
                </a:lnTo>
                <a:lnTo>
                  <a:pt x="312" y="523"/>
                </a:lnTo>
                <a:lnTo>
                  <a:pt x="314" y="520"/>
                </a:lnTo>
                <a:lnTo>
                  <a:pt x="316" y="516"/>
                </a:lnTo>
                <a:lnTo>
                  <a:pt x="318" y="513"/>
                </a:lnTo>
                <a:lnTo>
                  <a:pt x="320" y="510"/>
                </a:lnTo>
                <a:lnTo>
                  <a:pt x="322" y="506"/>
                </a:lnTo>
                <a:lnTo>
                  <a:pt x="324" y="503"/>
                </a:lnTo>
                <a:lnTo>
                  <a:pt x="326" y="499"/>
                </a:lnTo>
                <a:lnTo>
                  <a:pt x="328" y="495"/>
                </a:lnTo>
                <a:lnTo>
                  <a:pt x="330" y="492"/>
                </a:lnTo>
                <a:lnTo>
                  <a:pt x="332" y="488"/>
                </a:lnTo>
                <a:lnTo>
                  <a:pt x="334" y="484"/>
                </a:lnTo>
                <a:lnTo>
                  <a:pt x="336" y="480"/>
                </a:lnTo>
                <a:lnTo>
                  <a:pt x="338" y="476"/>
                </a:lnTo>
                <a:lnTo>
                  <a:pt x="340" y="471"/>
                </a:lnTo>
                <a:lnTo>
                  <a:pt x="342" y="467"/>
                </a:lnTo>
                <a:lnTo>
                  <a:pt x="344" y="463"/>
                </a:lnTo>
                <a:lnTo>
                  <a:pt x="346" y="458"/>
                </a:lnTo>
                <a:lnTo>
                  <a:pt x="348" y="454"/>
                </a:lnTo>
                <a:lnTo>
                  <a:pt x="350" y="449"/>
                </a:lnTo>
                <a:lnTo>
                  <a:pt x="352" y="444"/>
                </a:lnTo>
                <a:lnTo>
                  <a:pt x="354" y="440"/>
                </a:lnTo>
                <a:lnTo>
                  <a:pt x="356" y="435"/>
                </a:lnTo>
                <a:lnTo>
                  <a:pt x="358" y="430"/>
                </a:lnTo>
                <a:lnTo>
                  <a:pt x="360" y="425"/>
                </a:lnTo>
                <a:lnTo>
                  <a:pt x="362" y="420"/>
                </a:lnTo>
                <a:lnTo>
                  <a:pt x="364" y="415"/>
                </a:lnTo>
                <a:lnTo>
                  <a:pt x="366" y="410"/>
                </a:lnTo>
                <a:lnTo>
                  <a:pt x="368" y="404"/>
                </a:lnTo>
                <a:lnTo>
                  <a:pt x="370" y="399"/>
                </a:lnTo>
                <a:lnTo>
                  <a:pt x="372" y="393"/>
                </a:lnTo>
                <a:lnTo>
                  <a:pt x="374" y="388"/>
                </a:lnTo>
                <a:lnTo>
                  <a:pt x="376" y="382"/>
                </a:lnTo>
                <a:lnTo>
                  <a:pt x="378" y="376"/>
                </a:lnTo>
                <a:lnTo>
                  <a:pt x="380" y="371"/>
                </a:lnTo>
                <a:lnTo>
                  <a:pt x="382" y="365"/>
                </a:lnTo>
                <a:lnTo>
                  <a:pt x="384" y="359"/>
                </a:lnTo>
                <a:lnTo>
                  <a:pt x="386" y="353"/>
                </a:lnTo>
                <a:lnTo>
                  <a:pt x="388" y="347"/>
                </a:lnTo>
                <a:lnTo>
                  <a:pt x="390" y="341"/>
                </a:lnTo>
                <a:lnTo>
                  <a:pt x="392" y="334"/>
                </a:lnTo>
                <a:lnTo>
                  <a:pt x="394" y="328"/>
                </a:lnTo>
                <a:lnTo>
                  <a:pt x="396" y="322"/>
                </a:lnTo>
                <a:lnTo>
                  <a:pt x="398" y="315"/>
                </a:lnTo>
                <a:lnTo>
                  <a:pt x="400" y="308"/>
                </a:lnTo>
                <a:lnTo>
                  <a:pt x="402" y="302"/>
                </a:lnTo>
                <a:lnTo>
                  <a:pt x="404" y="295"/>
                </a:lnTo>
                <a:lnTo>
                  <a:pt x="406" y="288"/>
                </a:lnTo>
                <a:lnTo>
                  <a:pt x="408" y="281"/>
                </a:lnTo>
                <a:lnTo>
                  <a:pt x="410" y="274"/>
                </a:lnTo>
                <a:lnTo>
                  <a:pt x="412" y="267"/>
                </a:lnTo>
                <a:lnTo>
                  <a:pt x="414" y="260"/>
                </a:lnTo>
                <a:lnTo>
                  <a:pt x="416" y="253"/>
                </a:lnTo>
                <a:lnTo>
                  <a:pt x="418" y="246"/>
                </a:lnTo>
                <a:lnTo>
                  <a:pt x="420" y="238"/>
                </a:lnTo>
                <a:lnTo>
                  <a:pt x="422" y="231"/>
                </a:lnTo>
                <a:lnTo>
                  <a:pt x="424" y="223"/>
                </a:lnTo>
                <a:lnTo>
                  <a:pt x="426" y="216"/>
                </a:lnTo>
                <a:lnTo>
                  <a:pt x="428" y="208"/>
                </a:lnTo>
                <a:lnTo>
                  <a:pt x="430" y="200"/>
                </a:lnTo>
                <a:lnTo>
                  <a:pt x="432" y="192"/>
                </a:lnTo>
                <a:lnTo>
                  <a:pt x="434" y="185"/>
                </a:lnTo>
                <a:lnTo>
                  <a:pt x="436" y="177"/>
                </a:lnTo>
                <a:lnTo>
                  <a:pt x="438" y="168"/>
                </a:lnTo>
                <a:lnTo>
                  <a:pt x="440" y="160"/>
                </a:lnTo>
                <a:lnTo>
                  <a:pt x="442" y="152"/>
                </a:lnTo>
                <a:lnTo>
                  <a:pt x="444" y="144"/>
                </a:lnTo>
                <a:lnTo>
                  <a:pt x="446" y="135"/>
                </a:lnTo>
                <a:lnTo>
                  <a:pt x="448" y="127"/>
                </a:lnTo>
                <a:lnTo>
                  <a:pt x="450" y="118"/>
                </a:lnTo>
                <a:lnTo>
                  <a:pt x="452" y="110"/>
                </a:lnTo>
                <a:lnTo>
                  <a:pt x="454" y="101"/>
                </a:lnTo>
                <a:lnTo>
                  <a:pt x="456" y="92"/>
                </a:lnTo>
                <a:lnTo>
                  <a:pt x="458" y="83"/>
                </a:lnTo>
                <a:lnTo>
                  <a:pt x="460" y="74"/>
                </a:lnTo>
                <a:lnTo>
                  <a:pt x="462" y="65"/>
                </a:lnTo>
                <a:lnTo>
                  <a:pt x="464" y="56"/>
                </a:lnTo>
                <a:lnTo>
                  <a:pt x="466" y="47"/>
                </a:lnTo>
                <a:lnTo>
                  <a:pt x="468" y="38"/>
                </a:lnTo>
                <a:lnTo>
                  <a:pt x="470" y="28"/>
                </a:lnTo>
                <a:lnTo>
                  <a:pt x="472" y="19"/>
                </a:lnTo>
                <a:lnTo>
                  <a:pt x="474" y="9"/>
                </a:lnTo>
                <a:lnTo>
                  <a:pt x="476" y="0"/>
                </a:lnTo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5" name="Group 122"/>
          <p:cNvGrpSpPr/>
          <p:nvPr/>
        </p:nvGrpSpPr>
        <p:grpSpPr>
          <a:xfrm>
            <a:off x="964701" y="1042898"/>
            <a:ext cx="1905000" cy="2465388"/>
            <a:chOff x="1924821" y="1134338"/>
            <a:chExt cx="1905000" cy="2465388"/>
          </a:xfrm>
        </p:grpSpPr>
        <p:sp>
          <p:nvSpPr>
            <p:cNvPr id="35941" name="Freeform 101"/>
            <p:cNvSpPr>
              <a:spLocks/>
            </p:cNvSpPr>
            <p:nvPr/>
          </p:nvSpPr>
          <p:spPr bwMode="auto">
            <a:xfrm>
              <a:off x="1924821" y="1156563"/>
              <a:ext cx="34925" cy="327025"/>
            </a:xfrm>
            <a:custGeom>
              <a:avLst/>
              <a:gdLst/>
              <a:ahLst/>
              <a:cxnLst>
                <a:cxn ang="0">
                  <a:pos x="9" y="44"/>
                </a:cxn>
                <a:cxn ang="0">
                  <a:pos x="8" y="37"/>
                </a:cxn>
                <a:cxn ang="0">
                  <a:pos x="7" y="31"/>
                </a:cxn>
                <a:cxn ang="0">
                  <a:pos x="5" y="25"/>
                </a:cxn>
                <a:cxn ang="0">
                  <a:pos x="4" y="19"/>
                </a:cxn>
                <a:cxn ang="0">
                  <a:pos x="3" y="12"/>
                </a:cxn>
                <a:cxn ang="0">
                  <a:pos x="1" y="6"/>
                </a:cxn>
                <a:cxn ang="0">
                  <a:pos x="0" y="0"/>
                </a:cxn>
              </a:cxnLst>
              <a:rect l="0" t="0" r="r" b="b"/>
              <a:pathLst>
                <a:path w="9" h="44">
                  <a:moveTo>
                    <a:pt x="9" y="44"/>
                  </a:moveTo>
                  <a:lnTo>
                    <a:pt x="8" y="37"/>
                  </a:lnTo>
                  <a:lnTo>
                    <a:pt x="7" y="31"/>
                  </a:lnTo>
                  <a:lnTo>
                    <a:pt x="5" y="25"/>
                  </a:lnTo>
                  <a:lnTo>
                    <a:pt x="4" y="19"/>
                  </a:lnTo>
                  <a:lnTo>
                    <a:pt x="3" y="12"/>
                  </a:lnTo>
                  <a:lnTo>
                    <a:pt x="1" y="6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42" name="Freeform 102"/>
            <p:cNvSpPr>
              <a:spLocks/>
            </p:cNvSpPr>
            <p:nvPr/>
          </p:nvSpPr>
          <p:spPr bwMode="auto">
            <a:xfrm>
              <a:off x="1959746" y="1134338"/>
              <a:ext cx="1870075" cy="2465388"/>
            </a:xfrm>
            <a:custGeom>
              <a:avLst/>
              <a:gdLst/>
              <a:ahLst/>
              <a:cxnLst>
                <a:cxn ang="0">
                  <a:pos x="6" y="71"/>
                </a:cxn>
                <a:cxn ang="0">
                  <a:pos x="12" y="101"/>
                </a:cxn>
                <a:cxn ang="0">
                  <a:pos x="19" y="129"/>
                </a:cxn>
                <a:cxn ang="0">
                  <a:pos x="26" y="157"/>
                </a:cxn>
                <a:cxn ang="0">
                  <a:pos x="32" y="184"/>
                </a:cxn>
                <a:cxn ang="0">
                  <a:pos x="39" y="210"/>
                </a:cxn>
                <a:cxn ang="0">
                  <a:pos x="46" y="236"/>
                </a:cxn>
                <a:cxn ang="0">
                  <a:pos x="52" y="260"/>
                </a:cxn>
                <a:cxn ang="0">
                  <a:pos x="59" y="283"/>
                </a:cxn>
                <a:cxn ang="0">
                  <a:pos x="66" y="306"/>
                </a:cxn>
                <a:cxn ang="0">
                  <a:pos x="72" y="328"/>
                </a:cxn>
                <a:cxn ang="0">
                  <a:pos x="79" y="317"/>
                </a:cxn>
                <a:cxn ang="0">
                  <a:pos x="86" y="297"/>
                </a:cxn>
                <a:cxn ang="0">
                  <a:pos x="92" y="278"/>
                </a:cxn>
                <a:cxn ang="0">
                  <a:pos x="99" y="260"/>
                </a:cxn>
                <a:cxn ang="0">
                  <a:pos x="106" y="243"/>
                </a:cxn>
                <a:cxn ang="0">
                  <a:pos x="112" y="226"/>
                </a:cxn>
                <a:cxn ang="0">
                  <a:pos x="119" y="211"/>
                </a:cxn>
                <a:cxn ang="0">
                  <a:pos x="126" y="196"/>
                </a:cxn>
                <a:cxn ang="0">
                  <a:pos x="132" y="182"/>
                </a:cxn>
                <a:cxn ang="0">
                  <a:pos x="139" y="170"/>
                </a:cxn>
                <a:cxn ang="0">
                  <a:pos x="146" y="158"/>
                </a:cxn>
                <a:cxn ang="0">
                  <a:pos x="152" y="146"/>
                </a:cxn>
                <a:cxn ang="0">
                  <a:pos x="159" y="136"/>
                </a:cxn>
                <a:cxn ang="0">
                  <a:pos x="166" y="127"/>
                </a:cxn>
                <a:cxn ang="0">
                  <a:pos x="172" y="118"/>
                </a:cxn>
                <a:cxn ang="0">
                  <a:pos x="180" y="109"/>
                </a:cxn>
                <a:cxn ang="0">
                  <a:pos x="190" y="100"/>
                </a:cxn>
                <a:cxn ang="0">
                  <a:pos x="200" y="92"/>
                </a:cxn>
                <a:cxn ang="0">
                  <a:pos x="210" y="87"/>
                </a:cxn>
                <a:cxn ang="0">
                  <a:pos x="220" y="83"/>
                </a:cxn>
                <a:cxn ang="0">
                  <a:pos x="230" y="81"/>
                </a:cxn>
                <a:cxn ang="0">
                  <a:pos x="240" y="82"/>
                </a:cxn>
                <a:cxn ang="0">
                  <a:pos x="250" y="84"/>
                </a:cxn>
                <a:cxn ang="0">
                  <a:pos x="260" y="89"/>
                </a:cxn>
                <a:cxn ang="0">
                  <a:pos x="270" y="95"/>
                </a:cxn>
                <a:cxn ang="0">
                  <a:pos x="280" y="103"/>
                </a:cxn>
                <a:cxn ang="0">
                  <a:pos x="290" y="113"/>
                </a:cxn>
                <a:cxn ang="0">
                  <a:pos x="300" y="126"/>
                </a:cxn>
                <a:cxn ang="0">
                  <a:pos x="310" y="140"/>
                </a:cxn>
                <a:cxn ang="0">
                  <a:pos x="320" y="156"/>
                </a:cxn>
                <a:cxn ang="0">
                  <a:pos x="330" y="174"/>
                </a:cxn>
                <a:cxn ang="0">
                  <a:pos x="340" y="195"/>
                </a:cxn>
                <a:cxn ang="0">
                  <a:pos x="350" y="217"/>
                </a:cxn>
                <a:cxn ang="0">
                  <a:pos x="360" y="241"/>
                </a:cxn>
                <a:cxn ang="0">
                  <a:pos x="370" y="267"/>
                </a:cxn>
                <a:cxn ang="0">
                  <a:pos x="380" y="295"/>
                </a:cxn>
                <a:cxn ang="0">
                  <a:pos x="390" y="325"/>
                </a:cxn>
                <a:cxn ang="0">
                  <a:pos x="400" y="308"/>
                </a:cxn>
                <a:cxn ang="0">
                  <a:pos x="410" y="274"/>
                </a:cxn>
                <a:cxn ang="0">
                  <a:pos x="420" y="238"/>
                </a:cxn>
                <a:cxn ang="0">
                  <a:pos x="430" y="200"/>
                </a:cxn>
                <a:cxn ang="0">
                  <a:pos x="440" y="160"/>
                </a:cxn>
                <a:cxn ang="0">
                  <a:pos x="450" y="118"/>
                </a:cxn>
                <a:cxn ang="0">
                  <a:pos x="460" y="74"/>
                </a:cxn>
                <a:cxn ang="0">
                  <a:pos x="470" y="28"/>
                </a:cxn>
              </a:cxnLst>
              <a:rect l="0" t="0" r="r" b="b"/>
              <a:pathLst>
                <a:path w="476" h="332">
                  <a:moveTo>
                    <a:pt x="0" y="47"/>
                  </a:moveTo>
                  <a:lnTo>
                    <a:pt x="2" y="53"/>
                  </a:lnTo>
                  <a:lnTo>
                    <a:pt x="3" y="59"/>
                  </a:lnTo>
                  <a:lnTo>
                    <a:pt x="4" y="65"/>
                  </a:lnTo>
                  <a:lnTo>
                    <a:pt x="6" y="71"/>
                  </a:lnTo>
                  <a:lnTo>
                    <a:pt x="7" y="77"/>
                  </a:lnTo>
                  <a:lnTo>
                    <a:pt x="8" y="83"/>
                  </a:lnTo>
                  <a:lnTo>
                    <a:pt x="10" y="89"/>
                  </a:lnTo>
                  <a:lnTo>
                    <a:pt x="11" y="95"/>
                  </a:lnTo>
                  <a:lnTo>
                    <a:pt x="12" y="101"/>
                  </a:lnTo>
                  <a:lnTo>
                    <a:pt x="14" y="106"/>
                  </a:lnTo>
                  <a:lnTo>
                    <a:pt x="15" y="112"/>
                  </a:lnTo>
                  <a:lnTo>
                    <a:pt x="16" y="118"/>
                  </a:lnTo>
                  <a:lnTo>
                    <a:pt x="18" y="124"/>
                  </a:lnTo>
                  <a:lnTo>
                    <a:pt x="19" y="129"/>
                  </a:lnTo>
                  <a:lnTo>
                    <a:pt x="20" y="135"/>
                  </a:lnTo>
                  <a:lnTo>
                    <a:pt x="22" y="141"/>
                  </a:lnTo>
                  <a:lnTo>
                    <a:pt x="23" y="146"/>
                  </a:lnTo>
                  <a:lnTo>
                    <a:pt x="24" y="152"/>
                  </a:lnTo>
                  <a:lnTo>
                    <a:pt x="26" y="157"/>
                  </a:lnTo>
                  <a:lnTo>
                    <a:pt x="27" y="163"/>
                  </a:lnTo>
                  <a:lnTo>
                    <a:pt x="28" y="168"/>
                  </a:lnTo>
                  <a:lnTo>
                    <a:pt x="30" y="173"/>
                  </a:lnTo>
                  <a:lnTo>
                    <a:pt x="31" y="179"/>
                  </a:lnTo>
                  <a:lnTo>
                    <a:pt x="32" y="184"/>
                  </a:lnTo>
                  <a:lnTo>
                    <a:pt x="34" y="189"/>
                  </a:lnTo>
                  <a:lnTo>
                    <a:pt x="35" y="195"/>
                  </a:lnTo>
                  <a:lnTo>
                    <a:pt x="36" y="200"/>
                  </a:lnTo>
                  <a:lnTo>
                    <a:pt x="38" y="205"/>
                  </a:lnTo>
                  <a:lnTo>
                    <a:pt x="39" y="210"/>
                  </a:lnTo>
                  <a:lnTo>
                    <a:pt x="40" y="215"/>
                  </a:lnTo>
                  <a:lnTo>
                    <a:pt x="42" y="221"/>
                  </a:lnTo>
                  <a:lnTo>
                    <a:pt x="43" y="226"/>
                  </a:lnTo>
                  <a:lnTo>
                    <a:pt x="44" y="231"/>
                  </a:lnTo>
                  <a:lnTo>
                    <a:pt x="46" y="236"/>
                  </a:lnTo>
                  <a:lnTo>
                    <a:pt x="47" y="240"/>
                  </a:lnTo>
                  <a:lnTo>
                    <a:pt x="48" y="245"/>
                  </a:lnTo>
                  <a:lnTo>
                    <a:pt x="50" y="250"/>
                  </a:lnTo>
                  <a:lnTo>
                    <a:pt x="51" y="255"/>
                  </a:lnTo>
                  <a:lnTo>
                    <a:pt x="52" y="260"/>
                  </a:lnTo>
                  <a:lnTo>
                    <a:pt x="54" y="265"/>
                  </a:lnTo>
                  <a:lnTo>
                    <a:pt x="55" y="269"/>
                  </a:lnTo>
                  <a:lnTo>
                    <a:pt x="56" y="274"/>
                  </a:lnTo>
                  <a:lnTo>
                    <a:pt x="58" y="279"/>
                  </a:lnTo>
                  <a:lnTo>
                    <a:pt x="59" y="283"/>
                  </a:lnTo>
                  <a:lnTo>
                    <a:pt x="60" y="288"/>
                  </a:lnTo>
                  <a:lnTo>
                    <a:pt x="62" y="293"/>
                  </a:lnTo>
                  <a:lnTo>
                    <a:pt x="63" y="297"/>
                  </a:lnTo>
                  <a:lnTo>
                    <a:pt x="64" y="302"/>
                  </a:lnTo>
                  <a:lnTo>
                    <a:pt x="66" y="306"/>
                  </a:lnTo>
                  <a:lnTo>
                    <a:pt x="67" y="310"/>
                  </a:lnTo>
                  <a:lnTo>
                    <a:pt x="68" y="315"/>
                  </a:lnTo>
                  <a:lnTo>
                    <a:pt x="70" y="319"/>
                  </a:lnTo>
                  <a:lnTo>
                    <a:pt x="71" y="323"/>
                  </a:lnTo>
                  <a:lnTo>
                    <a:pt x="72" y="328"/>
                  </a:lnTo>
                  <a:lnTo>
                    <a:pt x="74" y="332"/>
                  </a:lnTo>
                  <a:lnTo>
                    <a:pt x="75" y="330"/>
                  </a:lnTo>
                  <a:lnTo>
                    <a:pt x="76" y="326"/>
                  </a:lnTo>
                  <a:lnTo>
                    <a:pt x="78" y="322"/>
                  </a:lnTo>
                  <a:lnTo>
                    <a:pt x="79" y="317"/>
                  </a:lnTo>
                  <a:lnTo>
                    <a:pt x="80" y="313"/>
                  </a:lnTo>
                  <a:lnTo>
                    <a:pt x="82" y="309"/>
                  </a:lnTo>
                  <a:lnTo>
                    <a:pt x="83" y="305"/>
                  </a:lnTo>
                  <a:lnTo>
                    <a:pt x="84" y="301"/>
                  </a:lnTo>
                  <a:lnTo>
                    <a:pt x="86" y="297"/>
                  </a:lnTo>
                  <a:lnTo>
                    <a:pt x="87" y="294"/>
                  </a:lnTo>
                  <a:lnTo>
                    <a:pt x="88" y="290"/>
                  </a:lnTo>
                  <a:lnTo>
                    <a:pt x="90" y="286"/>
                  </a:lnTo>
                  <a:lnTo>
                    <a:pt x="91" y="282"/>
                  </a:lnTo>
                  <a:lnTo>
                    <a:pt x="92" y="278"/>
                  </a:lnTo>
                  <a:lnTo>
                    <a:pt x="94" y="275"/>
                  </a:lnTo>
                  <a:lnTo>
                    <a:pt x="95" y="271"/>
                  </a:lnTo>
                  <a:lnTo>
                    <a:pt x="96" y="267"/>
                  </a:lnTo>
                  <a:lnTo>
                    <a:pt x="98" y="264"/>
                  </a:lnTo>
                  <a:lnTo>
                    <a:pt x="99" y="260"/>
                  </a:lnTo>
                  <a:lnTo>
                    <a:pt x="100" y="257"/>
                  </a:lnTo>
                  <a:lnTo>
                    <a:pt x="102" y="253"/>
                  </a:lnTo>
                  <a:lnTo>
                    <a:pt x="103" y="250"/>
                  </a:lnTo>
                  <a:lnTo>
                    <a:pt x="104" y="246"/>
                  </a:lnTo>
                  <a:lnTo>
                    <a:pt x="106" y="243"/>
                  </a:lnTo>
                  <a:lnTo>
                    <a:pt x="107" y="240"/>
                  </a:lnTo>
                  <a:lnTo>
                    <a:pt x="108" y="236"/>
                  </a:lnTo>
                  <a:lnTo>
                    <a:pt x="110" y="233"/>
                  </a:lnTo>
                  <a:lnTo>
                    <a:pt x="111" y="230"/>
                  </a:lnTo>
                  <a:lnTo>
                    <a:pt x="112" y="226"/>
                  </a:lnTo>
                  <a:lnTo>
                    <a:pt x="114" y="223"/>
                  </a:lnTo>
                  <a:lnTo>
                    <a:pt x="115" y="220"/>
                  </a:lnTo>
                  <a:lnTo>
                    <a:pt x="116" y="217"/>
                  </a:lnTo>
                  <a:lnTo>
                    <a:pt x="118" y="214"/>
                  </a:lnTo>
                  <a:lnTo>
                    <a:pt x="119" y="211"/>
                  </a:lnTo>
                  <a:lnTo>
                    <a:pt x="120" y="208"/>
                  </a:lnTo>
                  <a:lnTo>
                    <a:pt x="122" y="205"/>
                  </a:lnTo>
                  <a:lnTo>
                    <a:pt x="123" y="202"/>
                  </a:lnTo>
                  <a:lnTo>
                    <a:pt x="124" y="199"/>
                  </a:lnTo>
                  <a:lnTo>
                    <a:pt x="126" y="196"/>
                  </a:lnTo>
                  <a:lnTo>
                    <a:pt x="127" y="193"/>
                  </a:lnTo>
                  <a:lnTo>
                    <a:pt x="128" y="191"/>
                  </a:lnTo>
                  <a:lnTo>
                    <a:pt x="130" y="188"/>
                  </a:lnTo>
                  <a:lnTo>
                    <a:pt x="131" y="185"/>
                  </a:lnTo>
                  <a:lnTo>
                    <a:pt x="132" y="182"/>
                  </a:lnTo>
                  <a:lnTo>
                    <a:pt x="134" y="180"/>
                  </a:lnTo>
                  <a:lnTo>
                    <a:pt x="135" y="177"/>
                  </a:lnTo>
                  <a:lnTo>
                    <a:pt x="136" y="175"/>
                  </a:lnTo>
                  <a:lnTo>
                    <a:pt x="138" y="172"/>
                  </a:lnTo>
                  <a:lnTo>
                    <a:pt x="139" y="170"/>
                  </a:lnTo>
                  <a:lnTo>
                    <a:pt x="140" y="167"/>
                  </a:lnTo>
                  <a:lnTo>
                    <a:pt x="142" y="165"/>
                  </a:lnTo>
                  <a:lnTo>
                    <a:pt x="143" y="162"/>
                  </a:lnTo>
                  <a:lnTo>
                    <a:pt x="144" y="160"/>
                  </a:lnTo>
                  <a:lnTo>
                    <a:pt x="146" y="158"/>
                  </a:lnTo>
                  <a:lnTo>
                    <a:pt x="147" y="155"/>
                  </a:lnTo>
                  <a:lnTo>
                    <a:pt x="148" y="153"/>
                  </a:lnTo>
                  <a:lnTo>
                    <a:pt x="150" y="151"/>
                  </a:lnTo>
                  <a:lnTo>
                    <a:pt x="151" y="149"/>
                  </a:lnTo>
                  <a:lnTo>
                    <a:pt x="152" y="146"/>
                  </a:lnTo>
                  <a:lnTo>
                    <a:pt x="154" y="144"/>
                  </a:lnTo>
                  <a:lnTo>
                    <a:pt x="155" y="142"/>
                  </a:lnTo>
                  <a:lnTo>
                    <a:pt x="156" y="140"/>
                  </a:lnTo>
                  <a:lnTo>
                    <a:pt x="158" y="138"/>
                  </a:lnTo>
                  <a:lnTo>
                    <a:pt x="159" y="136"/>
                  </a:lnTo>
                  <a:lnTo>
                    <a:pt x="160" y="134"/>
                  </a:lnTo>
                  <a:lnTo>
                    <a:pt x="162" y="132"/>
                  </a:lnTo>
                  <a:lnTo>
                    <a:pt x="163" y="130"/>
                  </a:lnTo>
                  <a:lnTo>
                    <a:pt x="164" y="129"/>
                  </a:lnTo>
                  <a:lnTo>
                    <a:pt x="166" y="127"/>
                  </a:lnTo>
                  <a:lnTo>
                    <a:pt x="167" y="125"/>
                  </a:lnTo>
                  <a:lnTo>
                    <a:pt x="168" y="123"/>
                  </a:lnTo>
                  <a:lnTo>
                    <a:pt x="170" y="122"/>
                  </a:lnTo>
                  <a:lnTo>
                    <a:pt x="171" y="120"/>
                  </a:lnTo>
                  <a:lnTo>
                    <a:pt x="172" y="118"/>
                  </a:lnTo>
                  <a:lnTo>
                    <a:pt x="174" y="117"/>
                  </a:lnTo>
                  <a:lnTo>
                    <a:pt x="175" y="115"/>
                  </a:lnTo>
                  <a:lnTo>
                    <a:pt x="176" y="114"/>
                  </a:lnTo>
                  <a:lnTo>
                    <a:pt x="178" y="111"/>
                  </a:lnTo>
                  <a:lnTo>
                    <a:pt x="180" y="109"/>
                  </a:lnTo>
                  <a:lnTo>
                    <a:pt x="182" y="107"/>
                  </a:lnTo>
                  <a:lnTo>
                    <a:pt x="184" y="105"/>
                  </a:lnTo>
                  <a:lnTo>
                    <a:pt x="186" y="103"/>
                  </a:lnTo>
                  <a:lnTo>
                    <a:pt x="188" y="101"/>
                  </a:lnTo>
                  <a:lnTo>
                    <a:pt x="190" y="100"/>
                  </a:lnTo>
                  <a:lnTo>
                    <a:pt x="192" y="98"/>
                  </a:lnTo>
                  <a:lnTo>
                    <a:pt x="194" y="96"/>
                  </a:lnTo>
                  <a:lnTo>
                    <a:pt x="196" y="95"/>
                  </a:lnTo>
                  <a:lnTo>
                    <a:pt x="198" y="93"/>
                  </a:lnTo>
                  <a:lnTo>
                    <a:pt x="200" y="92"/>
                  </a:lnTo>
                  <a:lnTo>
                    <a:pt x="202" y="91"/>
                  </a:lnTo>
                  <a:lnTo>
                    <a:pt x="204" y="90"/>
                  </a:lnTo>
                  <a:lnTo>
                    <a:pt x="206" y="89"/>
                  </a:lnTo>
                  <a:lnTo>
                    <a:pt x="208" y="88"/>
                  </a:lnTo>
                  <a:lnTo>
                    <a:pt x="210" y="87"/>
                  </a:lnTo>
                  <a:lnTo>
                    <a:pt x="212" y="86"/>
                  </a:lnTo>
                  <a:lnTo>
                    <a:pt x="214" y="85"/>
                  </a:lnTo>
                  <a:lnTo>
                    <a:pt x="216" y="84"/>
                  </a:lnTo>
                  <a:lnTo>
                    <a:pt x="218" y="84"/>
                  </a:lnTo>
                  <a:lnTo>
                    <a:pt x="220" y="83"/>
                  </a:lnTo>
                  <a:lnTo>
                    <a:pt x="222" y="83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8" y="82"/>
                  </a:lnTo>
                  <a:lnTo>
                    <a:pt x="230" y="81"/>
                  </a:lnTo>
                  <a:lnTo>
                    <a:pt x="232" y="81"/>
                  </a:lnTo>
                  <a:lnTo>
                    <a:pt x="234" y="81"/>
                  </a:lnTo>
                  <a:lnTo>
                    <a:pt x="236" y="81"/>
                  </a:lnTo>
                  <a:lnTo>
                    <a:pt x="238" y="82"/>
                  </a:lnTo>
                  <a:lnTo>
                    <a:pt x="240" y="82"/>
                  </a:lnTo>
                  <a:lnTo>
                    <a:pt x="242" y="82"/>
                  </a:lnTo>
                  <a:lnTo>
                    <a:pt x="244" y="82"/>
                  </a:lnTo>
                  <a:lnTo>
                    <a:pt x="246" y="83"/>
                  </a:lnTo>
                  <a:lnTo>
                    <a:pt x="248" y="84"/>
                  </a:lnTo>
                  <a:lnTo>
                    <a:pt x="250" y="84"/>
                  </a:lnTo>
                  <a:lnTo>
                    <a:pt x="252" y="85"/>
                  </a:lnTo>
                  <a:lnTo>
                    <a:pt x="254" y="86"/>
                  </a:lnTo>
                  <a:lnTo>
                    <a:pt x="256" y="87"/>
                  </a:lnTo>
                  <a:lnTo>
                    <a:pt x="258" y="87"/>
                  </a:lnTo>
                  <a:lnTo>
                    <a:pt x="260" y="89"/>
                  </a:lnTo>
                  <a:lnTo>
                    <a:pt x="262" y="90"/>
                  </a:lnTo>
                  <a:lnTo>
                    <a:pt x="264" y="91"/>
                  </a:lnTo>
                  <a:lnTo>
                    <a:pt x="266" y="92"/>
                  </a:lnTo>
                  <a:lnTo>
                    <a:pt x="268" y="93"/>
                  </a:lnTo>
                  <a:lnTo>
                    <a:pt x="270" y="95"/>
                  </a:lnTo>
                  <a:lnTo>
                    <a:pt x="272" y="96"/>
                  </a:lnTo>
                  <a:lnTo>
                    <a:pt x="274" y="98"/>
                  </a:lnTo>
                  <a:lnTo>
                    <a:pt x="276" y="100"/>
                  </a:lnTo>
                  <a:lnTo>
                    <a:pt x="278" y="101"/>
                  </a:lnTo>
                  <a:lnTo>
                    <a:pt x="280" y="103"/>
                  </a:lnTo>
                  <a:lnTo>
                    <a:pt x="282" y="105"/>
                  </a:lnTo>
                  <a:lnTo>
                    <a:pt x="284" y="107"/>
                  </a:lnTo>
                  <a:lnTo>
                    <a:pt x="286" y="109"/>
                  </a:lnTo>
                  <a:lnTo>
                    <a:pt x="288" y="111"/>
                  </a:lnTo>
                  <a:lnTo>
                    <a:pt x="290" y="113"/>
                  </a:lnTo>
                  <a:lnTo>
                    <a:pt x="292" y="116"/>
                  </a:lnTo>
                  <a:lnTo>
                    <a:pt x="294" y="118"/>
                  </a:lnTo>
                  <a:lnTo>
                    <a:pt x="296" y="121"/>
                  </a:lnTo>
                  <a:lnTo>
                    <a:pt x="298" y="123"/>
                  </a:lnTo>
                  <a:lnTo>
                    <a:pt x="300" y="126"/>
                  </a:lnTo>
                  <a:lnTo>
                    <a:pt x="302" y="128"/>
                  </a:lnTo>
                  <a:lnTo>
                    <a:pt x="304" y="131"/>
                  </a:lnTo>
                  <a:lnTo>
                    <a:pt x="306" y="134"/>
                  </a:lnTo>
                  <a:lnTo>
                    <a:pt x="308" y="137"/>
                  </a:lnTo>
                  <a:lnTo>
                    <a:pt x="310" y="140"/>
                  </a:lnTo>
                  <a:lnTo>
                    <a:pt x="312" y="143"/>
                  </a:lnTo>
                  <a:lnTo>
                    <a:pt x="314" y="146"/>
                  </a:lnTo>
                  <a:lnTo>
                    <a:pt x="316" y="149"/>
                  </a:lnTo>
                  <a:lnTo>
                    <a:pt x="318" y="153"/>
                  </a:lnTo>
                  <a:lnTo>
                    <a:pt x="320" y="156"/>
                  </a:lnTo>
                  <a:lnTo>
                    <a:pt x="322" y="160"/>
                  </a:lnTo>
                  <a:lnTo>
                    <a:pt x="324" y="163"/>
                  </a:lnTo>
                  <a:lnTo>
                    <a:pt x="326" y="167"/>
                  </a:lnTo>
                  <a:lnTo>
                    <a:pt x="328" y="171"/>
                  </a:lnTo>
                  <a:lnTo>
                    <a:pt x="330" y="174"/>
                  </a:lnTo>
                  <a:lnTo>
                    <a:pt x="332" y="178"/>
                  </a:lnTo>
                  <a:lnTo>
                    <a:pt x="334" y="182"/>
                  </a:lnTo>
                  <a:lnTo>
                    <a:pt x="336" y="186"/>
                  </a:lnTo>
                  <a:lnTo>
                    <a:pt x="338" y="190"/>
                  </a:lnTo>
                  <a:lnTo>
                    <a:pt x="340" y="195"/>
                  </a:lnTo>
                  <a:lnTo>
                    <a:pt x="342" y="199"/>
                  </a:lnTo>
                  <a:lnTo>
                    <a:pt x="344" y="203"/>
                  </a:lnTo>
                  <a:lnTo>
                    <a:pt x="346" y="208"/>
                  </a:lnTo>
                  <a:lnTo>
                    <a:pt x="348" y="212"/>
                  </a:lnTo>
                  <a:lnTo>
                    <a:pt x="350" y="217"/>
                  </a:lnTo>
                  <a:lnTo>
                    <a:pt x="352" y="222"/>
                  </a:lnTo>
                  <a:lnTo>
                    <a:pt x="354" y="226"/>
                  </a:lnTo>
                  <a:lnTo>
                    <a:pt x="356" y="231"/>
                  </a:lnTo>
                  <a:lnTo>
                    <a:pt x="358" y="236"/>
                  </a:lnTo>
                  <a:lnTo>
                    <a:pt x="360" y="241"/>
                  </a:lnTo>
                  <a:lnTo>
                    <a:pt x="362" y="246"/>
                  </a:lnTo>
                  <a:lnTo>
                    <a:pt x="364" y="251"/>
                  </a:lnTo>
                  <a:lnTo>
                    <a:pt x="366" y="256"/>
                  </a:lnTo>
                  <a:lnTo>
                    <a:pt x="368" y="262"/>
                  </a:lnTo>
                  <a:lnTo>
                    <a:pt x="370" y="267"/>
                  </a:lnTo>
                  <a:lnTo>
                    <a:pt x="372" y="273"/>
                  </a:lnTo>
                  <a:lnTo>
                    <a:pt x="374" y="278"/>
                  </a:lnTo>
                  <a:lnTo>
                    <a:pt x="376" y="284"/>
                  </a:lnTo>
                  <a:lnTo>
                    <a:pt x="378" y="290"/>
                  </a:lnTo>
                  <a:lnTo>
                    <a:pt x="380" y="295"/>
                  </a:lnTo>
                  <a:lnTo>
                    <a:pt x="382" y="301"/>
                  </a:lnTo>
                  <a:lnTo>
                    <a:pt x="384" y="307"/>
                  </a:lnTo>
                  <a:lnTo>
                    <a:pt x="386" y="313"/>
                  </a:lnTo>
                  <a:lnTo>
                    <a:pt x="388" y="319"/>
                  </a:lnTo>
                  <a:lnTo>
                    <a:pt x="390" y="325"/>
                  </a:lnTo>
                  <a:lnTo>
                    <a:pt x="392" y="332"/>
                  </a:lnTo>
                  <a:lnTo>
                    <a:pt x="394" y="328"/>
                  </a:lnTo>
                  <a:lnTo>
                    <a:pt x="396" y="322"/>
                  </a:lnTo>
                  <a:lnTo>
                    <a:pt x="398" y="315"/>
                  </a:lnTo>
                  <a:lnTo>
                    <a:pt x="400" y="308"/>
                  </a:lnTo>
                  <a:lnTo>
                    <a:pt x="402" y="302"/>
                  </a:lnTo>
                  <a:lnTo>
                    <a:pt x="404" y="295"/>
                  </a:lnTo>
                  <a:lnTo>
                    <a:pt x="406" y="288"/>
                  </a:lnTo>
                  <a:lnTo>
                    <a:pt x="408" y="281"/>
                  </a:lnTo>
                  <a:lnTo>
                    <a:pt x="410" y="274"/>
                  </a:lnTo>
                  <a:lnTo>
                    <a:pt x="412" y="267"/>
                  </a:lnTo>
                  <a:lnTo>
                    <a:pt x="414" y="260"/>
                  </a:lnTo>
                  <a:lnTo>
                    <a:pt x="416" y="253"/>
                  </a:lnTo>
                  <a:lnTo>
                    <a:pt x="418" y="246"/>
                  </a:lnTo>
                  <a:lnTo>
                    <a:pt x="420" y="238"/>
                  </a:lnTo>
                  <a:lnTo>
                    <a:pt x="422" y="231"/>
                  </a:lnTo>
                  <a:lnTo>
                    <a:pt x="424" y="223"/>
                  </a:lnTo>
                  <a:lnTo>
                    <a:pt x="426" y="216"/>
                  </a:lnTo>
                  <a:lnTo>
                    <a:pt x="428" y="208"/>
                  </a:lnTo>
                  <a:lnTo>
                    <a:pt x="430" y="200"/>
                  </a:lnTo>
                  <a:lnTo>
                    <a:pt x="432" y="192"/>
                  </a:lnTo>
                  <a:lnTo>
                    <a:pt x="434" y="185"/>
                  </a:lnTo>
                  <a:lnTo>
                    <a:pt x="436" y="177"/>
                  </a:lnTo>
                  <a:lnTo>
                    <a:pt x="438" y="168"/>
                  </a:lnTo>
                  <a:lnTo>
                    <a:pt x="440" y="160"/>
                  </a:lnTo>
                  <a:lnTo>
                    <a:pt x="442" y="152"/>
                  </a:lnTo>
                  <a:lnTo>
                    <a:pt x="444" y="144"/>
                  </a:lnTo>
                  <a:lnTo>
                    <a:pt x="446" y="135"/>
                  </a:lnTo>
                  <a:lnTo>
                    <a:pt x="448" y="127"/>
                  </a:lnTo>
                  <a:lnTo>
                    <a:pt x="450" y="118"/>
                  </a:lnTo>
                  <a:lnTo>
                    <a:pt x="452" y="110"/>
                  </a:lnTo>
                  <a:lnTo>
                    <a:pt x="454" y="101"/>
                  </a:lnTo>
                  <a:lnTo>
                    <a:pt x="456" y="92"/>
                  </a:lnTo>
                  <a:lnTo>
                    <a:pt x="458" y="83"/>
                  </a:lnTo>
                  <a:lnTo>
                    <a:pt x="460" y="74"/>
                  </a:lnTo>
                  <a:lnTo>
                    <a:pt x="462" y="65"/>
                  </a:lnTo>
                  <a:lnTo>
                    <a:pt x="464" y="56"/>
                  </a:lnTo>
                  <a:lnTo>
                    <a:pt x="466" y="47"/>
                  </a:lnTo>
                  <a:lnTo>
                    <a:pt x="468" y="38"/>
                  </a:lnTo>
                  <a:lnTo>
                    <a:pt x="470" y="28"/>
                  </a:lnTo>
                  <a:lnTo>
                    <a:pt x="472" y="19"/>
                  </a:lnTo>
                  <a:lnTo>
                    <a:pt x="474" y="9"/>
                  </a:lnTo>
                  <a:lnTo>
                    <a:pt x="476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" name="Oval 104"/>
          <p:cNvSpPr/>
          <p:nvPr/>
        </p:nvSpPr>
        <p:spPr>
          <a:xfrm>
            <a:off x="1860665" y="5335385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Oval 105"/>
          <p:cNvSpPr/>
          <p:nvPr/>
        </p:nvSpPr>
        <p:spPr>
          <a:xfrm>
            <a:off x="2255520" y="466344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7" name="Oval 106"/>
          <p:cNvSpPr/>
          <p:nvPr/>
        </p:nvSpPr>
        <p:spPr>
          <a:xfrm>
            <a:off x="2514600" y="345948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8" name="Oval 107"/>
          <p:cNvSpPr/>
          <p:nvPr/>
        </p:nvSpPr>
        <p:spPr>
          <a:xfrm>
            <a:off x="1251065" y="347472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9" name="Oval 108"/>
          <p:cNvSpPr/>
          <p:nvPr/>
        </p:nvSpPr>
        <p:spPr>
          <a:xfrm>
            <a:off x="1508760" y="466344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35944" name="Object 104"/>
          <p:cNvGraphicFramePr>
            <a:graphicFrameLocks noChangeAspect="1"/>
          </p:cNvGraphicFramePr>
          <p:nvPr/>
        </p:nvGraphicFramePr>
        <p:xfrm>
          <a:off x="5129530" y="233680"/>
          <a:ext cx="1943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42920" imgH="431640" progId="Equation.DSMT4">
                  <p:embed/>
                </p:oleObj>
              </mc:Choice>
              <mc:Fallback>
                <p:oleObj name="Equation" r:id="rId5" imgW="1942920" imgH="431640" progId="Equation.DSMT4">
                  <p:embed/>
                  <p:pic>
                    <p:nvPicPr>
                      <p:cNvPr id="35944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530" y="233680"/>
                        <a:ext cx="1943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5" name="Object 105"/>
          <p:cNvGraphicFramePr>
            <a:graphicFrameLocks noChangeAspect="1"/>
          </p:cNvGraphicFramePr>
          <p:nvPr/>
        </p:nvGraphicFramePr>
        <p:xfrm>
          <a:off x="5121275" y="823595"/>
          <a:ext cx="3492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92360" imgH="444240" progId="Equation.DSMT4">
                  <p:embed/>
                </p:oleObj>
              </mc:Choice>
              <mc:Fallback>
                <p:oleObj name="Equation" r:id="rId7" imgW="3492360" imgH="444240" progId="Equation.DSMT4">
                  <p:embed/>
                  <p:pic>
                    <p:nvPicPr>
                      <p:cNvPr id="35945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823595"/>
                        <a:ext cx="3492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/>
        </p:nvGraphicFramePr>
        <p:xfrm>
          <a:off x="6607810" y="819468"/>
          <a:ext cx="749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49160" imgH="444240" progId="Equation.DSMT4">
                  <p:embed/>
                </p:oleObj>
              </mc:Choice>
              <mc:Fallback>
                <p:oleObj name="Equation" r:id="rId9" imgW="749160" imgH="44424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810" y="819468"/>
                        <a:ext cx="749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7" name="Object 107"/>
          <p:cNvGraphicFramePr>
            <a:graphicFrameLocks noChangeAspect="1"/>
          </p:cNvGraphicFramePr>
          <p:nvPr/>
        </p:nvGraphicFramePr>
        <p:xfrm>
          <a:off x="7334885" y="905193"/>
          <a:ext cx="825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25480" imgH="368280" progId="Equation.DSMT4">
                  <p:embed/>
                </p:oleObj>
              </mc:Choice>
              <mc:Fallback>
                <p:oleObj name="Equation" r:id="rId11" imgW="825480" imgH="368280" progId="Equation.DSMT4">
                  <p:embed/>
                  <p:pic>
                    <p:nvPicPr>
                      <p:cNvPr id="35947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885" y="905193"/>
                        <a:ext cx="825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8" name="Object 108"/>
          <p:cNvGraphicFramePr>
            <a:graphicFrameLocks noChangeAspect="1"/>
          </p:cNvGraphicFramePr>
          <p:nvPr/>
        </p:nvGraphicFramePr>
        <p:xfrm>
          <a:off x="4867910" y="1383030"/>
          <a:ext cx="3873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73240" imgH="545760" progId="Equation.DSMT4">
                  <p:embed/>
                </p:oleObj>
              </mc:Choice>
              <mc:Fallback>
                <p:oleObj name="Equation" r:id="rId13" imgW="3873240" imgH="545760" progId="Equation.DSMT4">
                  <p:embed/>
                  <p:pic>
                    <p:nvPicPr>
                      <p:cNvPr id="35948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910" y="1383030"/>
                        <a:ext cx="387350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9" name="Object 109"/>
          <p:cNvGraphicFramePr>
            <a:graphicFrameLocks noChangeAspect="1"/>
          </p:cNvGraphicFramePr>
          <p:nvPr/>
        </p:nvGraphicFramePr>
        <p:xfrm>
          <a:off x="5133340" y="2062163"/>
          <a:ext cx="2654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654280" imgH="533160" progId="Equation.DSMT4">
                  <p:embed/>
                </p:oleObj>
              </mc:Choice>
              <mc:Fallback>
                <p:oleObj name="Equation" r:id="rId15" imgW="2654280" imgH="533160" progId="Equation.DSMT4">
                  <p:embed/>
                  <p:pic>
                    <p:nvPicPr>
                      <p:cNvPr id="35949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340" y="2062163"/>
                        <a:ext cx="2654300" cy="53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50" name="Object 110"/>
          <p:cNvGraphicFramePr>
            <a:graphicFrameLocks noChangeAspect="1"/>
          </p:cNvGraphicFramePr>
          <p:nvPr/>
        </p:nvGraphicFramePr>
        <p:xfrm>
          <a:off x="5374640" y="2675573"/>
          <a:ext cx="1917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17360" imgH="368280" progId="Equation.DSMT4">
                  <p:embed/>
                </p:oleObj>
              </mc:Choice>
              <mc:Fallback>
                <p:oleObj name="Equation" r:id="rId17" imgW="1917360" imgH="368280" progId="Equation.DSMT4">
                  <p:embed/>
                  <p:pic>
                    <p:nvPicPr>
                      <p:cNvPr id="3595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640" y="2675573"/>
                        <a:ext cx="19177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51" name="Object 111"/>
          <p:cNvGraphicFramePr>
            <a:graphicFrameLocks noChangeAspect="1"/>
          </p:cNvGraphicFramePr>
          <p:nvPr/>
        </p:nvGraphicFramePr>
        <p:xfrm>
          <a:off x="5366703" y="3236913"/>
          <a:ext cx="2273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273040" imgH="469800" progId="Equation.DSMT4">
                  <p:embed/>
                </p:oleObj>
              </mc:Choice>
              <mc:Fallback>
                <p:oleObj name="Equation" r:id="rId19" imgW="2273040" imgH="469800" progId="Equation.DSMT4">
                  <p:embed/>
                  <p:pic>
                    <p:nvPicPr>
                      <p:cNvPr id="35951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6703" y="3236913"/>
                        <a:ext cx="22733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52" name="Object 112"/>
          <p:cNvGraphicFramePr>
            <a:graphicFrameLocks noChangeAspect="1"/>
          </p:cNvGraphicFramePr>
          <p:nvPr/>
        </p:nvGraphicFramePr>
        <p:xfrm>
          <a:off x="5372735" y="3823970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930320" imgH="368280" progId="Equation.DSMT4">
                  <p:embed/>
                </p:oleObj>
              </mc:Choice>
              <mc:Fallback>
                <p:oleObj name="Equation" r:id="rId21" imgW="1930320" imgH="368280" progId="Equation.DSMT4">
                  <p:embed/>
                  <p:pic>
                    <p:nvPicPr>
                      <p:cNvPr id="35952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35" y="3823970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8" name="Straight Arrow Connector 117"/>
          <p:cNvCxnSpPr/>
          <p:nvPr/>
        </p:nvCxnSpPr>
        <p:spPr>
          <a:xfrm>
            <a:off x="1907770" y="989213"/>
            <a:ext cx="0" cy="5084618"/>
          </a:xfrm>
          <a:prstGeom prst="straightConnector1">
            <a:avLst/>
          </a:prstGeom>
          <a:ln w="28575">
            <a:solidFill>
              <a:srgbClr val="0070C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/>
          <p:nvPr/>
        </p:nvSpPr>
        <p:spPr>
          <a:xfrm>
            <a:off x="1860666" y="1608513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/>
          <p:cNvSpPr/>
          <p:nvPr/>
        </p:nvSpPr>
        <p:spPr>
          <a:xfrm>
            <a:off x="2248594" y="227353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/>
          <p:cNvSpPr/>
          <p:nvPr/>
        </p:nvSpPr>
        <p:spPr>
          <a:xfrm>
            <a:off x="1500449" y="2273529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4820285" y="435133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X: Intercept: </a:t>
            </a:r>
          </a:p>
        </p:txBody>
      </p:sp>
      <p:graphicFrame>
        <p:nvGraphicFramePr>
          <p:cNvPr id="123" name="Object 217"/>
          <p:cNvGraphicFramePr>
            <a:graphicFrameLocks noChangeAspect="1"/>
          </p:cNvGraphicFramePr>
          <p:nvPr/>
        </p:nvGraphicFramePr>
        <p:xfrm>
          <a:off x="6477953" y="4336733"/>
          <a:ext cx="191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17360" imgH="444240" progId="Equation.DSMT4">
                  <p:embed/>
                </p:oleObj>
              </mc:Choice>
              <mc:Fallback>
                <p:oleObj name="Equation" r:id="rId23" imgW="1917360" imgH="444240" progId="Equation.DSMT4">
                  <p:embed/>
                  <p:pic>
                    <p:nvPicPr>
                      <p:cNvPr id="123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953" y="4336733"/>
                        <a:ext cx="1917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4987925" y="486949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Y: Intercept: </a:t>
            </a:r>
          </a:p>
        </p:txBody>
      </p:sp>
      <p:graphicFrame>
        <p:nvGraphicFramePr>
          <p:cNvPr id="125" name="Object 217"/>
          <p:cNvGraphicFramePr>
            <a:graphicFrameLocks noChangeAspect="1"/>
          </p:cNvGraphicFramePr>
          <p:nvPr/>
        </p:nvGraphicFramePr>
        <p:xfrm>
          <a:off x="6573520" y="4811854"/>
          <a:ext cx="878840" cy="4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14400" imgH="444240" progId="Equation.DSMT4">
                  <p:embed/>
                </p:oleObj>
              </mc:Choice>
              <mc:Fallback>
                <p:oleObj name="Equation" r:id="rId25" imgW="914400" imgH="444240" progId="Equation.DSMT4">
                  <p:embed/>
                  <p:pic>
                    <p:nvPicPr>
                      <p:cNvPr id="125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520" y="4811854"/>
                        <a:ext cx="878840" cy="427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4741862" y="5391090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Domain:</a:t>
            </a:r>
          </a:p>
        </p:txBody>
      </p:sp>
      <p:graphicFrame>
        <p:nvGraphicFramePr>
          <p:cNvPr id="127" name="Object 9"/>
          <p:cNvGraphicFramePr>
            <a:graphicFrameLocks noChangeAspect="1"/>
          </p:cNvGraphicFramePr>
          <p:nvPr/>
        </p:nvGraphicFramePr>
        <p:xfrm>
          <a:off x="5837555" y="5443160"/>
          <a:ext cx="7318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419040" imgH="177480" progId="Equation.DSMT4">
                  <p:embed/>
                </p:oleObj>
              </mc:Choice>
              <mc:Fallback>
                <p:oleObj name="Equation" r:id="rId27" imgW="419040" imgH="177480" progId="Equation.DSMT4">
                  <p:embed/>
                  <p:pic>
                    <p:nvPicPr>
                      <p:cNvPr id="1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555" y="5443160"/>
                        <a:ext cx="7318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6905942" y="5406330"/>
            <a:ext cx="1011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Range:</a:t>
            </a:r>
          </a:p>
        </p:txBody>
      </p:sp>
      <p:graphicFrame>
        <p:nvGraphicFramePr>
          <p:cNvPr id="129" name="Object 9"/>
          <p:cNvGraphicFramePr>
            <a:graphicFrameLocks noChangeAspect="1"/>
          </p:cNvGraphicFramePr>
          <p:nvPr/>
        </p:nvGraphicFramePr>
        <p:xfrm>
          <a:off x="8022272" y="5435857"/>
          <a:ext cx="6889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93480" imgH="203040" progId="Equation.DSMT4">
                  <p:embed/>
                </p:oleObj>
              </mc:Choice>
              <mc:Fallback>
                <p:oleObj name="Equation" r:id="rId29" imgW="393480" imgH="203040" progId="Equation.DSMT4">
                  <p:embed/>
                  <p:pic>
                    <p:nvPicPr>
                      <p:cNvPr id="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2272" y="5435857"/>
                        <a:ext cx="6889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6" name="Object 6"/>
          <p:cNvGraphicFramePr>
            <a:graphicFrameLocks noChangeAspect="1"/>
          </p:cNvGraphicFramePr>
          <p:nvPr/>
        </p:nvGraphicFramePr>
        <p:xfrm>
          <a:off x="2873058" y="5816600"/>
          <a:ext cx="5232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997000" imgH="596880" progId="Equation.DSMT4">
                  <p:embed/>
                </p:oleObj>
              </mc:Choice>
              <mc:Fallback>
                <p:oleObj name="Equation" r:id="rId31" imgW="2997000" imgH="596880" progId="Equation.DSMT4">
                  <p:embed/>
                  <p:pic>
                    <p:nvPicPr>
                      <p:cNvPr id="819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058" y="5816600"/>
                        <a:ext cx="5232400" cy="1041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3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3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3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3000"/>
                                        <p:tgtEl>
                                          <p:spTgt spid="35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0" grpId="0" animBg="1"/>
      <p:bldP spid="35940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8" grpId="0" animBg="1"/>
      <p:bldP spid="109" grpId="0" animBg="1"/>
      <p:bldP spid="109" grpId="1" animBg="1"/>
      <p:bldP spid="119" grpId="0" animBg="1"/>
      <p:bldP spid="120" grpId="0" animBg="1"/>
      <p:bldP spid="121" grpId="0" animBg="1"/>
      <p:bldP spid="122" grpId="0"/>
      <p:bldP spid="124" grpId="0"/>
      <p:bldP spid="126" grpId="0"/>
      <p:bldP spid="1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9"/>
          <p:cNvGrpSpPr/>
          <p:nvPr/>
        </p:nvGrpSpPr>
        <p:grpSpPr>
          <a:xfrm>
            <a:off x="227213" y="1061313"/>
            <a:ext cx="5272070" cy="5524496"/>
            <a:chOff x="623453" y="1061313"/>
            <a:chExt cx="5272070" cy="5524496"/>
          </a:xfrm>
        </p:grpSpPr>
        <p:sp>
          <p:nvSpPr>
            <p:cNvPr id="37893" name="AutoShape 5"/>
            <p:cNvSpPr>
              <a:spLocks noChangeAspect="1" noChangeArrowheads="1" noTextEdit="1"/>
            </p:cNvSpPr>
            <p:nvPr/>
          </p:nvSpPr>
          <p:spPr bwMode="auto">
            <a:xfrm>
              <a:off x="623453" y="1068916"/>
              <a:ext cx="5272070" cy="5516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629536" y="1076519"/>
              <a:ext cx="5259905" cy="550168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 flipV="1">
              <a:off x="96103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 flipV="1">
              <a:off x="968639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 flipV="1">
              <a:off x="128645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 flipV="1">
              <a:off x="129253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 flipV="1">
              <a:off x="161643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 flipV="1">
              <a:off x="162403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 flipV="1">
              <a:off x="1941851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 flipV="1">
              <a:off x="194793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 flipV="1">
              <a:off x="25972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 flipV="1">
              <a:off x="260333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6" name="Line 18"/>
            <p:cNvSpPr>
              <a:spLocks noChangeShapeType="1"/>
            </p:cNvSpPr>
            <p:nvPr/>
          </p:nvSpPr>
          <p:spPr bwMode="auto">
            <a:xfrm flipV="1">
              <a:off x="29287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 flipV="1">
              <a:off x="2934831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 flipV="1">
              <a:off x="3252645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9" name="Line 21"/>
            <p:cNvSpPr>
              <a:spLocks noChangeShapeType="1"/>
            </p:cNvSpPr>
            <p:nvPr/>
          </p:nvSpPr>
          <p:spPr bwMode="auto">
            <a:xfrm flipV="1">
              <a:off x="32602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 flipV="1">
              <a:off x="3584145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flipV="1">
              <a:off x="359022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 flipV="1">
              <a:off x="3908042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 flipV="1">
              <a:off x="391564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4" name="Line 26"/>
            <p:cNvSpPr>
              <a:spLocks noChangeShapeType="1"/>
            </p:cNvSpPr>
            <p:nvPr/>
          </p:nvSpPr>
          <p:spPr bwMode="auto">
            <a:xfrm flipV="1">
              <a:off x="423954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 flipV="1">
              <a:off x="4245625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 flipV="1">
              <a:off x="45634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 flipV="1">
              <a:off x="457104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8" name="Line 30"/>
            <p:cNvSpPr>
              <a:spLocks noChangeShapeType="1"/>
            </p:cNvSpPr>
            <p:nvPr/>
          </p:nvSpPr>
          <p:spPr bwMode="auto">
            <a:xfrm flipV="1">
              <a:off x="48949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9" name="Line 31"/>
            <p:cNvSpPr>
              <a:spLocks noChangeShapeType="1"/>
            </p:cNvSpPr>
            <p:nvPr/>
          </p:nvSpPr>
          <p:spPr bwMode="auto">
            <a:xfrm flipV="1">
              <a:off x="490254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0" name="Line 32"/>
            <p:cNvSpPr>
              <a:spLocks noChangeShapeType="1"/>
            </p:cNvSpPr>
            <p:nvPr/>
          </p:nvSpPr>
          <p:spPr bwMode="auto">
            <a:xfrm flipV="1">
              <a:off x="5220357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 flipV="1">
              <a:off x="52264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 flipV="1">
              <a:off x="5550337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 flipV="1">
              <a:off x="55579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637139" y="6448951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637139" y="6456554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637139" y="609616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637139" y="6103765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637139" y="5750976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637139" y="575705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637139" y="539818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637139" y="540426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637139" y="5051480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637139" y="5059083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4" name="Line 46"/>
            <p:cNvSpPr>
              <a:spLocks noChangeShapeType="1"/>
            </p:cNvSpPr>
            <p:nvPr/>
          </p:nvSpPr>
          <p:spPr bwMode="auto">
            <a:xfrm>
              <a:off x="637139" y="4706294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5" name="Line 47"/>
            <p:cNvSpPr>
              <a:spLocks noChangeShapeType="1"/>
            </p:cNvSpPr>
            <p:nvPr/>
          </p:nvSpPr>
          <p:spPr bwMode="auto">
            <a:xfrm>
              <a:off x="637139" y="471389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637139" y="4006798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7" name="Line 49"/>
            <p:cNvSpPr>
              <a:spLocks noChangeShapeType="1"/>
            </p:cNvSpPr>
            <p:nvPr/>
          </p:nvSpPr>
          <p:spPr bwMode="auto">
            <a:xfrm>
              <a:off x="637139" y="401440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8" name="Line 50"/>
            <p:cNvSpPr>
              <a:spLocks noChangeShapeType="1"/>
            </p:cNvSpPr>
            <p:nvPr/>
          </p:nvSpPr>
          <p:spPr bwMode="auto">
            <a:xfrm>
              <a:off x="637139" y="365400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37139" y="366161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>
              <a:off x="637139" y="3308823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1" name="Line 53"/>
            <p:cNvSpPr>
              <a:spLocks noChangeShapeType="1"/>
            </p:cNvSpPr>
            <p:nvPr/>
          </p:nvSpPr>
          <p:spPr bwMode="auto">
            <a:xfrm>
              <a:off x="637139" y="3316426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2" name="Line 54"/>
            <p:cNvSpPr>
              <a:spLocks noChangeShapeType="1"/>
            </p:cNvSpPr>
            <p:nvPr/>
          </p:nvSpPr>
          <p:spPr bwMode="auto">
            <a:xfrm>
              <a:off x="637139" y="2956034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3" name="Line 55"/>
            <p:cNvSpPr>
              <a:spLocks noChangeShapeType="1"/>
            </p:cNvSpPr>
            <p:nvPr/>
          </p:nvSpPr>
          <p:spPr bwMode="auto">
            <a:xfrm>
              <a:off x="637139" y="296363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4" name="Line 56"/>
            <p:cNvSpPr>
              <a:spLocks noChangeShapeType="1"/>
            </p:cNvSpPr>
            <p:nvPr/>
          </p:nvSpPr>
          <p:spPr bwMode="auto">
            <a:xfrm>
              <a:off x="637139" y="2610848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5" name="Line 57"/>
            <p:cNvSpPr>
              <a:spLocks noChangeShapeType="1"/>
            </p:cNvSpPr>
            <p:nvPr/>
          </p:nvSpPr>
          <p:spPr bwMode="auto">
            <a:xfrm>
              <a:off x="637139" y="2616931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6" name="Line 58"/>
            <p:cNvSpPr>
              <a:spLocks noChangeShapeType="1"/>
            </p:cNvSpPr>
            <p:nvPr/>
          </p:nvSpPr>
          <p:spPr bwMode="auto">
            <a:xfrm>
              <a:off x="637139" y="225805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7" name="Line 59"/>
            <p:cNvSpPr>
              <a:spLocks noChangeShapeType="1"/>
            </p:cNvSpPr>
            <p:nvPr/>
          </p:nvSpPr>
          <p:spPr bwMode="auto">
            <a:xfrm>
              <a:off x="637139" y="2264141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8" name="Line 60"/>
            <p:cNvSpPr>
              <a:spLocks noChangeShapeType="1"/>
            </p:cNvSpPr>
            <p:nvPr/>
          </p:nvSpPr>
          <p:spPr bwMode="auto">
            <a:xfrm>
              <a:off x="637139" y="191135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9" name="Line 61"/>
            <p:cNvSpPr>
              <a:spLocks noChangeShapeType="1"/>
            </p:cNvSpPr>
            <p:nvPr/>
          </p:nvSpPr>
          <p:spPr bwMode="auto">
            <a:xfrm>
              <a:off x="637139" y="1918955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0" name="Line 62"/>
            <p:cNvSpPr>
              <a:spLocks noChangeShapeType="1"/>
            </p:cNvSpPr>
            <p:nvPr/>
          </p:nvSpPr>
          <p:spPr bwMode="auto">
            <a:xfrm>
              <a:off x="637139" y="1566166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1" name="Line 63"/>
            <p:cNvSpPr>
              <a:spLocks noChangeShapeType="1"/>
            </p:cNvSpPr>
            <p:nvPr/>
          </p:nvSpPr>
          <p:spPr bwMode="auto">
            <a:xfrm>
              <a:off x="637139" y="157376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2" name="Line 64"/>
            <p:cNvSpPr>
              <a:spLocks noChangeShapeType="1"/>
            </p:cNvSpPr>
            <p:nvPr/>
          </p:nvSpPr>
          <p:spPr bwMode="auto">
            <a:xfrm>
              <a:off x="637139" y="121337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3" name="Line 65"/>
            <p:cNvSpPr>
              <a:spLocks noChangeShapeType="1"/>
            </p:cNvSpPr>
            <p:nvPr/>
          </p:nvSpPr>
          <p:spPr bwMode="auto">
            <a:xfrm>
              <a:off x="637139" y="1219460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4" name="Line 66"/>
            <p:cNvSpPr>
              <a:spLocks noChangeShapeType="1"/>
            </p:cNvSpPr>
            <p:nvPr/>
          </p:nvSpPr>
          <p:spPr bwMode="auto">
            <a:xfrm>
              <a:off x="637139" y="4345902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5" name="Line 67"/>
            <p:cNvSpPr>
              <a:spLocks noChangeShapeType="1"/>
            </p:cNvSpPr>
            <p:nvPr/>
          </p:nvSpPr>
          <p:spPr bwMode="auto">
            <a:xfrm>
              <a:off x="637139" y="4353505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6" name="Line 68"/>
            <p:cNvSpPr>
              <a:spLocks noChangeShapeType="1"/>
            </p:cNvSpPr>
            <p:nvPr/>
          </p:nvSpPr>
          <p:spPr bwMode="auto">
            <a:xfrm>
              <a:off x="637139" y="4361108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7" name="Line 69"/>
            <p:cNvSpPr>
              <a:spLocks noChangeShapeType="1"/>
            </p:cNvSpPr>
            <p:nvPr/>
          </p:nvSpPr>
          <p:spPr bwMode="auto">
            <a:xfrm>
              <a:off x="637139" y="4367191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5693277" y="4014402"/>
              <a:ext cx="168791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59" name="Freeform 71"/>
            <p:cNvSpPr>
              <a:spLocks/>
            </p:cNvSpPr>
            <p:nvPr/>
          </p:nvSpPr>
          <p:spPr bwMode="auto">
            <a:xfrm>
              <a:off x="5787557" y="4266828"/>
              <a:ext cx="88197" cy="1870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62"/>
                </a:cxn>
                <a:cxn ang="0">
                  <a:pos x="0" y="123"/>
                </a:cxn>
                <a:cxn ang="0">
                  <a:pos x="0" y="0"/>
                </a:cxn>
              </a:cxnLst>
              <a:rect l="0" t="0" r="r" b="b"/>
              <a:pathLst>
                <a:path w="58" h="123">
                  <a:moveTo>
                    <a:pt x="0" y="0"/>
                  </a:moveTo>
                  <a:lnTo>
                    <a:pt x="58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0" name="Line 72"/>
            <p:cNvSpPr>
              <a:spLocks noChangeShapeType="1"/>
            </p:cNvSpPr>
            <p:nvPr/>
          </p:nvSpPr>
          <p:spPr bwMode="auto">
            <a:xfrm flipV="1">
              <a:off x="22657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 flipV="1">
              <a:off x="2273351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 flipV="1">
              <a:off x="227943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 flipV="1">
              <a:off x="228551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4" name="Rectangle 76"/>
            <p:cNvSpPr>
              <a:spLocks noChangeArrowheads="1"/>
            </p:cNvSpPr>
            <p:nvPr/>
          </p:nvSpPr>
          <p:spPr bwMode="auto">
            <a:xfrm>
              <a:off x="2387399" y="1061313"/>
              <a:ext cx="168791" cy="295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65" name="Freeform 77"/>
            <p:cNvSpPr>
              <a:spLocks/>
            </p:cNvSpPr>
            <p:nvPr/>
          </p:nvSpPr>
          <p:spPr bwMode="auto">
            <a:xfrm>
              <a:off x="2191236" y="1082602"/>
              <a:ext cx="176395" cy="94280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58" y="0"/>
                </a:cxn>
                <a:cxn ang="0">
                  <a:pos x="116" y="62"/>
                </a:cxn>
                <a:cxn ang="0">
                  <a:pos x="0" y="62"/>
                </a:cxn>
              </a:cxnLst>
              <a:rect l="0" t="0" r="r" b="b"/>
              <a:pathLst>
                <a:path w="116" h="62">
                  <a:moveTo>
                    <a:pt x="0" y="62"/>
                  </a:moveTo>
                  <a:lnTo>
                    <a:pt x="58" y="0"/>
                  </a:lnTo>
                  <a:lnTo>
                    <a:pt x="116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6" name="Rectangle 78"/>
            <p:cNvSpPr>
              <a:spLocks noChangeArrowheads="1"/>
            </p:cNvSpPr>
            <p:nvPr/>
          </p:nvSpPr>
          <p:spPr bwMode="auto">
            <a:xfrm>
              <a:off x="629536" y="1076519"/>
              <a:ext cx="5259905" cy="5501687"/>
            </a:xfrm>
            <a:prstGeom prst="rect">
              <a:avLst/>
            </a:prstGeom>
            <a:noFill/>
            <a:ln w="1428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968639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8" name="Rectangle 80"/>
            <p:cNvSpPr>
              <a:spLocks noChangeArrowheads="1"/>
            </p:cNvSpPr>
            <p:nvPr/>
          </p:nvSpPr>
          <p:spPr bwMode="auto">
            <a:xfrm>
              <a:off x="853070" y="4417372"/>
              <a:ext cx="345186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69" name="Line 81"/>
            <p:cNvSpPr>
              <a:spLocks noChangeShapeType="1"/>
            </p:cNvSpPr>
            <p:nvPr/>
          </p:nvSpPr>
          <p:spPr bwMode="auto">
            <a:xfrm>
              <a:off x="1624036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0" name="Rectangle 82"/>
            <p:cNvSpPr>
              <a:spLocks noChangeArrowheads="1"/>
            </p:cNvSpPr>
            <p:nvPr/>
          </p:nvSpPr>
          <p:spPr bwMode="auto">
            <a:xfrm>
              <a:off x="1508467" y="4417372"/>
              <a:ext cx="345186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71" name="Rectangle 83"/>
            <p:cNvSpPr>
              <a:spLocks noChangeArrowheads="1"/>
            </p:cNvSpPr>
            <p:nvPr/>
          </p:nvSpPr>
          <p:spPr bwMode="auto">
            <a:xfrm>
              <a:off x="2306805" y="4417372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72" name="Line 84"/>
            <p:cNvSpPr>
              <a:spLocks noChangeShapeType="1"/>
            </p:cNvSpPr>
            <p:nvPr/>
          </p:nvSpPr>
          <p:spPr bwMode="auto">
            <a:xfrm>
              <a:off x="2934831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3" name="Rectangle 85"/>
            <p:cNvSpPr>
              <a:spLocks noChangeArrowheads="1"/>
            </p:cNvSpPr>
            <p:nvPr/>
          </p:nvSpPr>
          <p:spPr bwMode="auto">
            <a:xfrm>
              <a:off x="2942434" y="4417372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74" name="Line 86"/>
            <p:cNvSpPr>
              <a:spLocks noChangeShapeType="1"/>
            </p:cNvSpPr>
            <p:nvPr/>
          </p:nvSpPr>
          <p:spPr bwMode="auto">
            <a:xfrm>
              <a:off x="3590228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5" name="Rectangle 87"/>
            <p:cNvSpPr>
              <a:spLocks noChangeArrowheads="1"/>
            </p:cNvSpPr>
            <p:nvPr/>
          </p:nvSpPr>
          <p:spPr bwMode="auto">
            <a:xfrm>
              <a:off x="3597831" y="4417372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4245625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7" name="Rectangle 89"/>
            <p:cNvSpPr>
              <a:spLocks noChangeArrowheads="1"/>
            </p:cNvSpPr>
            <p:nvPr/>
          </p:nvSpPr>
          <p:spPr bwMode="auto">
            <a:xfrm>
              <a:off x="4253228" y="4417372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4902543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9" name="Rectangle 91"/>
            <p:cNvSpPr>
              <a:spLocks noChangeArrowheads="1"/>
            </p:cNvSpPr>
            <p:nvPr/>
          </p:nvSpPr>
          <p:spPr bwMode="auto">
            <a:xfrm>
              <a:off x="4908626" y="4417372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5557940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1" name="Rectangle 93"/>
            <p:cNvSpPr>
              <a:spLocks noChangeArrowheads="1"/>
            </p:cNvSpPr>
            <p:nvPr/>
          </p:nvSpPr>
          <p:spPr bwMode="auto">
            <a:xfrm>
              <a:off x="5442371" y="4417372"/>
              <a:ext cx="345186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10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82" name="Rectangle 94"/>
            <p:cNvSpPr>
              <a:spLocks noChangeArrowheads="1"/>
            </p:cNvSpPr>
            <p:nvPr/>
          </p:nvSpPr>
          <p:spPr bwMode="auto">
            <a:xfrm>
              <a:off x="1995073" y="6240623"/>
              <a:ext cx="345186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2232294" y="6456554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4" name="Rectangle 96"/>
            <p:cNvSpPr>
              <a:spLocks noChangeArrowheads="1"/>
            </p:cNvSpPr>
            <p:nvPr/>
          </p:nvSpPr>
          <p:spPr bwMode="auto">
            <a:xfrm>
              <a:off x="1995073" y="5541127"/>
              <a:ext cx="345186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2232294" y="5757059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6" name="Rectangle 98"/>
            <p:cNvSpPr>
              <a:spLocks noChangeArrowheads="1"/>
            </p:cNvSpPr>
            <p:nvPr/>
          </p:nvSpPr>
          <p:spPr bwMode="auto">
            <a:xfrm>
              <a:off x="1995073" y="4843152"/>
              <a:ext cx="345186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-2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2232294" y="5059083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8" name="Rectangle 100"/>
            <p:cNvSpPr>
              <a:spLocks noChangeArrowheads="1"/>
            </p:cNvSpPr>
            <p:nvPr/>
          </p:nvSpPr>
          <p:spPr bwMode="auto">
            <a:xfrm>
              <a:off x="2110642" y="4122367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89" name="Rectangle 101"/>
            <p:cNvSpPr>
              <a:spLocks noChangeArrowheads="1"/>
            </p:cNvSpPr>
            <p:nvPr/>
          </p:nvSpPr>
          <p:spPr bwMode="auto">
            <a:xfrm>
              <a:off x="2110642" y="3445681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90" name="Line 102"/>
            <p:cNvSpPr>
              <a:spLocks noChangeShapeType="1"/>
            </p:cNvSpPr>
            <p:nvPr/>
          </p:nvSpPr>
          <p:spPr bwMode="auto">
            <a:xfrm>
              <a:off x="2232294" y="3661612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1" name="Rectangle 103"/>
            <p:cNvSpPr>
              <a:spLocks noChangeArrowheads="1"/>
            </p:cNvSpPr>
            <p:nvPr/>
          </p:nvSpPr>
          <p:spPr bwMode="auto">
            <a:xfrm>
              <a:off x="2110642" y="2747706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2232294" y="2963637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3" name="Rectangle 105"/>
            <p:cNvSpPr>
              <a:spLocks noChangeArrowheads="1"/>
            </p:cNvSpPr>
            <p:nvPr/>
          </p:nvSpPr>
          <p:spPr bwMode="auto">
            <a:xfrm>
              <a:off x="2110642" y="2048210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2232294" y="2264141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5" name="Rectangle 107"/>
            <p:cNvSpPr>
              <a:spLocks noChangeArrowheads="1"/>
            </p:cNvSpPr>
            <p:nvPr/>
          </p:nvSpPr>
          <p:spPr bwMode="auto">
            <a:xfrm>
              <a:off x="2110642" y="1356318"/>
              <a:ext cx="229617" cy="28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</a:rPr>
                <a:t>8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2232294" y="1573769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001" name="Rectangle 113"/>
            <p:cNvSpPr>
              <a:spLocks noChangeArrowheads="1"/>
            </p:cNvSpPr>
            <p:nvPr/>
          </p:nvSpPr>
          <p:spPr bwMode="auto">
            <a:xfrm>
              <a:off x="629536" y="1076519"/>
              <a:ext cx="5259905" cy="5501687"/>
            </a:xfrm>
            <a:prstGeom prst="rect">
              <a:avLst/>
            </a:prstGeom>
            <a:noFill/>
            <a:ln w="1428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998" y="234140"/>
            <a:ext cx="7498080" cy="670560"/>
          </a:xfrm>
        </p:spPr>
        <p:txBody>
          <a:bodyPr>
            <a:normAutofit/>
          </a:bodyPr>
          <a:lstStyle/>
          <a:p>
            <a:r>
              <a:rPr lang="en-CA" sz="3200" dirty="0"/>
              <a:t>Graph: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577235" y="273193"/>
          <a:ext cx="2679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79480" imgH="660240" progId="Equation.DSMT4">
                  <p:embed/>
                </p:oleObj>
              </mc:Choice>
              <mc:Fallback>
                <p:oleObj name="Equation" r:id="rId3" imgW="2679480" imgH="660240" progId="Equation.DSMT4">
                  <p:embed/>
                  <p:pic>
                    <p:nvPicPr>
                      <p:cNvPr id="378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7235" y="273193"/>
                        <a:ext cx="2679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8" name="Freeform 110"/>
          <p:cNvSpPr>
            <a:spLocks/>
          </p:cNvSpPr>
          <p:nvPr/>
        </p:nvSpPr>
        <p:spPr bwMode="auto">
          <a:xfrm>
            <a:off x="1680948" y="1026338"/>
            <a:ext cx="1736575" cy="5077427"/>
          </a:xfrm>
          <a:custGeom>
            <a:avLst/>
            <a:gdLst/>
            <a:ahLst/>
            <a:cxnLst>
              <a:cxn ang="0">
                <a:pos x="3" y="77"/>
              </a:cxn>
              <a:cxn ang="0">
                <a:pos x="7" y="117"/>
              </a:cxn>
              <a:cxn ang="0">
                <a:pos x="11" y="156"/>
              </a:cxn>
              <a:cxn ang="0">
                <a:pos x="15" y="193"/>
              </a:cxn>
              <a:cxn ang="0">
                <a:pos x="19" y="229"/>
              </a:cxn>
              <a:cxn ang="0">
                <a:pos x="23" y="264"/>
              </a:cxn>
              <a:cxn ang="0">
                <a:pos x="27" y="298"/>
              </a:cxn>
              <a:cxn ang="0">
                <a:pos x="31" y="330"/>
              </a:cxn>
              <a:cxn ang="0">
                <a:pos x="35" y="361"/>
              </a:cxn>
              <a:cxn ang="0">
                <a:pos x="39" y="390"/>
              </a:cxn>
              <a:cxn ang="0">
                <a:pos x="43" y="418"/>
              </a:cxn>
              <a:cxn ang="0">
                <a:pos x="47" y="445"/>
              </a:cxn>
              <a:cxn ang="0">
                <a:pos x="51" y="471"/>
              </a:cxn>
              <a:cxn ang="0">
                <a:pos x="55" y="495"/>
              </a:cxn>
              <a:cxn ang="0">
                <a:pos x="59" y="518"/>
              </a:cxn>
              <a:cxn ang="0">
                <a:pos x="63" y="539"/>
              </a:cxn>
              <a:cxn ang="0">
                <a:pos x="67" y="560"/>
              </a:cxn>
              <a:cxn ang="0">
                <a:pos x="71" y="579"/>
              </a:cxn>
              <a:cxn ang="0">
                <a:pos x="75" y="596"/>
              </a:cxn>
              <a:cxn ang="0">
                <a:pos x="79" y="612"/>
              </a:cxn>
              <a:cxn ang="0">
                <a:pos x="83" y="627"/>
              </a:cxn>
              <a:cxn ang="0">
                <a:pos x="87" y="641"/>
              </a:cxn>
              <a:cxn ang="0">
                <a:pos x="91" y="653"/>
              </a:cxn>
              <a:cxn ang="0">
                <a:pos x="95" y="665"/>
              </a:cxn>
              <a:cxn ang="0">
                <a:pos x="99" y="674"/>
              </a:cxn>
              <a:cxn ang="0">
                <a:pos x="103" y="683"/>
              </a:cxn>
              <a:cxn ang="0">
                <a:pos x="107" y="690"/>
              </a:cxn>
              <a:cxn ang="0">
                <a:pos x="111" y="695"/>
              </a:cxn>
              <a:cxn ang="0">
                <a:pos x="116" y="701"/>
              </a:cxn>
              <a:cxn ang="0">
                <a:pos x="122" y="705"/>
              </a:cxn>
              <a:cxn ang="0">
                <a:pos x="128" y="705"/>
              </a:cxn>
              <a:cxn ang="0">
                <a:pos x="134" y="703"/>
              </a:cxn>
              <a:cxn ang="0">
                <a:pos x="140" y="698"/>
              </a:cxn>
              <a:cxn ang="0">
                <a:pos x="146" y="689"/>
              </a:cxn>
              <a:cxn ang="0">
                <a:pos x="152" y="678"/>
              </a:cxn>
              <a:cxn ang="0">
                <a:pos x="158" y="664"/>
              </a:cxn>
              <a:cxn ang="0">
                <a:pos x="164" y="646"/>
              </a:cxn>
              <a:cxn ang="0">
                <a:pos x="170" y="626"/>
              </a:cxn>
              <a:cxn ang="0">
                <a:pos x="176" y="603"/>
              </a:cxn>
              <a:cxn ang="0">
                <a:pos x="182" y="577"/>
              </a:cxn>
              <a:cxn ang="0">
                <a:pos x="188" y="548"/>
              </a:cxn>
              <a:cxn ang="0">
                <a:pos x="194" y="516"/>
              </a:cxn>
              <a:cxn ang="0">
                <a:pos x="200" y="481"/>
              </a:cxn>
              <a:cxn ang="0">
                <a:pos x="206" y="443"/>
              </a:cxn>
              <a:cxn ang="0">
                <a:pos x="212" y="402"/>
              </a:cxn>
              <a:cxn ang="0">
                <a:pos x="215" y="380"/>
              </a:cxn>
              <a:cxn ang="0">
                <a:pos x="218" y="358"/>
              </a:cxn>
              <a:cxn ang="0">
                <a:pos x="221" y="335"/>
              </a:cxn>
              <a:cxn ang="0">
                <a:pos x="224" y="311"/>
              </a:cxn>
              <a:cxn ang="0">
                <a:pos x="227" y="287"/>
              </a:cxn>
              <a:cxn ang="0">
                <a:pos x="230" y="261"/>
              </a:cxn>
              <a:cxn ang="0">
                <a:pos x="233" y="235"/>
              </a:cxn>
              <a:cxn ang="0">
                <a:pos x="236" y="208"/>
              </a:cxn>
              <a:cxn ang="0">
                <a:pos x="239" y="181"/>
              </a:cxn>
              <a:cxn ang="0">
                <a:pos x="242" y="153"/>
              </a:cxn>
              <a:cxn ang="0">
                <a:pos x="245" y="124"/>
              </a:cxn>
              <a:cxn ang="0">
                <a:pos x="248" y="94"/>
              </a:cxn>
              <a:cxn ang="0">
                <a:pos x="251" y="63"/>
              </a:cxn>
              <a:cxn ang="0">
                <a:pos x="254" y="32"/>
              </a:cxn>
              <a:cxn ang="0">
                <a:pos x="257" y="0"/>
              </a:cxn>
            </a:cxnLst>
            <a:rect l="0" t="0" r="r" b="b"/>
            <a:pathLst>
              <a:path w="257" h="705">
                <a:moveTo>
                  <a:pt x="0" y="50"/>
                </a:moveTo>
                <a:lnTo>
                  <a:pt x="2" y="63"/>
                </a:lnTo>
                <a:lnTo>
                  <a:pt x="3" y="77"/>
                </a:lnTo>
                <a:lnTo>
                  <a:pt x="4" y="91"/>
                </a:lnTo>
                <a:lnTo>
                  <a:pt x="6" y="104"/>
                </a:lnTo>
                <a:lnTo>
                  <a:pt x="7" y="117"/>
                </a:lnTo>
                <a:lnTo>
                  <a:pt x="8" y="130"/>
                </a:lnTo>
                <a:lnTo>
                  <a:pt x="10" y="143"/>
                </a:lnTo>
                <a:lnTo>
                  <a:pt x="11" y="156"/>
                </a:lnTo>
                <a:lnTo>
                  <a:pt x="12" y="168"/>
                </a:lnTo>
                <a:lnTo>
                  <a:pt x="14" y="181"/>
                </a:lnTo>
                <a:lnTo>
                  <a:pt x="15" y="193"/>
                </a:lnTo>
                <a:lnTo>
                  <a:pt x="16" y="205"/>
                </a:lnTo>
                <a:lnTo>
                  <a:pt x="18" y="217"/>
                </a:lnTo>
                <a:lnTo>
                  <a:pt x="19" y="229"/>
                </a:lnTo>
                <a:lnTo>
                  <a:pt x="20" y="241"/>
                </a:lnTo>
                <a:lnTo>
                  <a:pt x="22" y="253"/>
                </a:lnTo>
                <a:lnTo>
                  <a:pt x="23" y="264"/>
                </a:lnTo>
                <a:lnTo>
                  <a:pt x="24" y="275"/>
                </a:lnTo>
                <a:lnTo>
                  <a:pt x="26" y="287"/>
                </a:lnTo>
                <a:lnTo>
                  <a:pt x="27" y="298"/>
                </a:lnTo>
                <a:lnTo>
                  <a:pt x="28" y="308"/>
                </a:lnTo>
                <a:lnTo>
                  <a:pt x="30" y="319"/>
                </a:lnTo>
                <a:lnTo>
                  <a:pt x="31" y="330"/>
                </a:lnTo>
                <a:lnTo>
                  <a:pt x="32" y="340"/>
                </a:lnTo>
                <a:lnTo>
                  <a:pt x="34" y="350"/>
                </a:lnTo>
                <a:lnTo>
                  <a:pt x="35" y="361"/>
                </a:lnTo>
                <a:lnTo>
                  <a:pt x="36" y="370"/>
                </a:lnTo>
                <a:lnTo>
                  <a:pt x="38" y="380"/>
                </a:lnTo>
                <a:lnTo>
                  <a:pt x="39" y="390"/>
                </a:lnTo>
                <a:lnTo>
                  <a:pt x="40" y="400"/>
                </a:lnTo>
                <a:lnTo>
                  <a:pt x="42" y="409"/>
                </a:lnTo>
                <a:lnTo>
                  <a:pt x="43" y="418"/>
                </a:lnTo>
                <a:lnTo>
                  <a:pt x="44" y="427"/>
                </a:lnTo>
                <a:lnTo>
                  <a:pt x="46" y="436"/>
                </a:lnTo>
                <a:lnTo>
                  <a:pt x="47" y="445"/>
                </a:lnTo>
                <a:lnTo>
                  <a:pt x="48" y="454"/>
                </a:lnTo>
                <a:lnTo>
                  <a:pt x="50" y="462"/>
                </a:lnTo>
                <a:lnTo>
                  <a:pt x="51" y="471"/>
                </a:lnTo>
                <a:lnTo>
                  <a:pt x="52" y="479"/>
                </a:lnTo>
                <a:lnTo>
                  <a:pt x="54" y="487"/>
                </a:lnTo>
                <a:lnTo>
                  <a:pt x="55" y="495"/>
                </a:lnTo>
                <a:lnTo>
                  <a:pt x="56" y="503"/>
                </a:lnTo>
                <a:lnTo>
                  <a:pt x="58" y="510"/>
                </a:lnTo>
                <a:lnTo>
                  <a:pt x="59" y="518"/>
                </a:lnTo>
                <a:lnTo>
                  <a:pt x="60" y="525"/>
                </a:lnTo>
                <a:lnTo>
                  <a:pt x="62" y="532"/>
                </a:lnTo>
                <a:lnTo>
                  <a:pt x="63" y="539"/>
                </a:lnTo>
                <a:lnTo>
                  <a:pt x="64" y="546"/>
                </a:lnTo>
                <a:lnTo>
                  <a:pt x="66" y="553"/>
                </a:lnTo>
                <a:lnTo>
                  <a:pt x="67" y="560"/>
                </a:lnTo>
                <a:lnTo>
                  <a:pt x="68" y="566"/>
                </a:lnTo>
                <a:lnTo>
                  <a:pt x="70" y="572"/>
                </a:lnTo>
                <a:lnTo>
                  <a:pt x="71" y="579"/>
                </a:lnTo>
                <a:lnTo>
                  <a:pt x="72" y="585"/>
                </a:lnTo>
                <a:lnTo>
                  <a:pt x="74" y="590"/>
                </a:lnTo>
                <a:lnTo>
                  <a:pt x="75" y="596"/>
                </a:lnTo>
                <a:lnTo>
                  <a:pt x="76" y="602"/>
                </a:lnTo>
                <a:lnTo>
                  <a:pt x="78" y="607"/>
                </a:lnTo>
                <a:lnTo>
                  <a:pt x="79" y="612"/>
                </a:lnTo>
                <a:lnTo>
                  <a:pt x="80" y="618"/>
                </a:lnTo>
                <a:lnTo>
                  <a:pt x="82" y="623"/>
                </a:lnTo>
                <a:lnTo>
                  <a:pt x="83" y="627"/>
                </a:lnTo>
                <a:lnTo>
                  <a:pt x="84" y="632"/>
                </a:lnTo>
                <a:lnTo>
                  <a:pt x="86" y="637"/>
                </a:lnTo>
                <a:lnTo>
                  <a:pt x="87" y="641"/>
                </a:lnTo>
                <a:lnTo>
                  <a:pt x="88" y="645"/>
                </a:lnTo>
                <a:lnTo>
                  <a:pt x="90" y="650"/>
                </a:lnTo>
                <a:lnTo>
                  <a:pt x="91" y="653"/>
                </a:lnTo>
                <a:lnTo>
                  <a:pt x="92" y="657"/>
                </a:lnTo>
                <a:lnTo>
                  <a:pt x="94" y="661"/>
                </a:lnTo>
                <a:lnTo>
                  <a:pt x="95" y="665"/>
                </a:lnTo>
                <a:lnTo>
                  <a:pt x="96" y="668"/>
                </a:lnTo>
                <a:lnTo>
                  <a:pt x="98" y="671"/>
                </a:lnTo>
                <a:lnTo>
                  <a:pt x="99" y="674"/>
                </a:lnTo>
                <a:lnTo>
                  <a:pt x="100" y="677"/>
                </a:lnTo>
                <a:lnTo>
                  <a:pt x="102" y="680"/>
                </a:lnTo>
                <a:lnTo>
                  <a:pt x="103" y="683"/>
                </a:lnTo>
                <a:lnTo>
                  <a:pt x="104" y="685"/>
                </a:lnTo>
                <a:lnTo>
                  <a:pt x="106" y="688"/>
                </a:lnTo>
                <a:lnTo>
                  <a:pt x="107" y="690"/>
                </a:lnTo>
                <a:lnTo>
                  <a:pt x="108" y="692"/>
                </a:lnTo>
                <a:lnTo>
                  <a:pt x="110" y="694"/>
                </a:lnTo>
                <a:lnTo>
                  <a:pt x="111" y="695"/>
                </a:lnTo>
                <a:lnTo>
                  <a:pt x="112" y="697"/>
                </a:lnTo>
                <a:lnTo>
                  <a:pt x="114" y="699"/>
                </a:lnTo>
                <a:lnTo>
                  <a:pt x="116" y="701"/>
                </a:lnTo>
                <a:lnTo>
                  <a:pt x="118" y="703"/>
                </a:lnTo>
                <a:lnTo>
                  <a:pt x="120" y="704"/>
                </a:lnTo>
                <a:lnTo>
                  <a:pt x="122" y="705"/>
                </a:lnTo>
                <a:lnTo>
                  <a:pt x="124" y="705"/>
                </a:lnTo>
                <a:lnTo>
                  <a:pt x="126" y="705"/>
                </a:lnTo>
                <a:lnTo>
                  <a:pt x="128" y="705"/>
                </a:lnTo>
                <a:lnTo>
                  <a:pt x="130" y="705"/>
                </a:lnTo>
                <a:lnTo>
                  <a:pt x="132" y="704"/>
                </a:lnTo>
                <a:lnTo>
                  <a:pt x="134" y="703"/>
                </a:lnTo>
                <a:lnTo>
                  <a:pt x="136" y="701"/>
                </a:lnTo>
                <a:lnTo>
                  <a:pt x="138" y="700"/>
                </a:lnTo>
                <a:lnTo>
                  <a:pt x="140" y="698"/>
                </a:lnTo>
                <a:lnTo>
                  <a:pt x="142" y="695"/>
                </a:lnTo>
                <a:lnTo>
                  <a:pt x="144" y="692"/>
                </a:lnTo>
                <a:lnTo>
                  <a:pt x="146" y="689"/>
                </a:lnTo>
                <a:lnTo>
                  <a:pt x="148" y="686"/>
                </a:lnTo>
                <a:lnTo>
                  <a:pt x="150" y="682"/>
                </a:lnTo>
                <a:lnTo>
                  <a:pt x="152" y="678"/>
                </a:lnTo>
                <a:lnTo>
                  <a:pt x="154" y="673"/>
                </a:lnTo>
                <a:lnTo>
                  <a:pt x="156" y="669"/>
                </a:lnTo>
                <a:lnTo>
                  <a:pt x="158" y="664"/>
                </a:lnTo>
                <a:lnTo>
                  <a:pt x="160" y="658"/>
                </a:lnTo>
                <a:lnTo>
                  <a:pt x="162" y="652"/>
                </a:lnTo>
                <a:lnTo>
                  <a:pt x="164" y="646"/>
                </a:lnTo>
                <a:lnTo>
                  <a:pt x="166" y="640"/>
                </a:lnTo>
                <a:lnTo>
                  <a:pt x="168" y="633"/>
                </a:lnTo>
                <a:lnTo>
                  <a:pt x="170" y="626"/>
                </a:lnTo>
                <a:lnTo>
                  <a:pt x="172" y="619"/>
                </a:lnTo>
                <a:lnTo>
                  <a:pt x="174" y="611"/>
                </a:lnTo>
                <a:lnTo>
                  <a:pt x="176" y="603"/>
                </a:lnTo>
                <a:lnTo>
                  <a:pt x="178" y="595"/>
                </a:lnTo>
                <a:lnTo>
                  <a:pt x="180" y="586"/>
                </a:lnTo>
                <a:lnTo>
                  <a:pt x="182" y="577"/>
                </a:lnTo>
                <a:lnTo>
                  <a:pt x="184" y="568"/>
                </a:lnTo>
                <a:lnTo>
                  <a:pt x="186" y="558"/>
                </a:lnTo>
                <a:lnTo>
                  <a:pt x="188" y="548"/>
                </a:lnTo>
                <a:lnTo>
                  <a:pt x="190" y="538"/>
                </a:lnTo>
                <a:lnTo>
                  <a:pt x="192" y="527"/>
                </a:lnTo>
                <a:lnTo>
                  <a:pt x="194" y="516"/>
                </a:lnTo>
                <a:lnTo>
                  <a:pt x="196" y="505"/>
                </a:lnTo>
                <a:lnTo>
                  <a:pt x="198" y="493"/>
                </a:lnTo>
                <a:lnTo>
                  <a:pt x="200" y="481"/>
                </a:lnTo>
                <a:lnTo>
                  <a:pt x="202" y="468"/>
                </a:lnTo>
                <a:lnTo>
                  <a:pt x="204" y="456"/>
                </a:lnTo>
                <a:lnTo>
                  <a:pt x="206" y="443"/>
                </a:lnTo>
                <a:lnTo>
                  <a:pt x="208" y="430"/>
                </a:lnTo>
                <a:lnTo>
                  <a:pt x="210" y="416"/>
                </a:lnTo>
                <a:lnTo>
                  <a:pt x="212" y="402"/>
                </a:lnTo>
                <a:lnTo>
                  <a:pt x="213" y="395"/>
                </a:lnTo>
                <a:lnTo>
                  <a:pt x="214" y="388"/>
                </a:lnTo>
                <a:lnTo>
                  <a:pt x="215" y="380"/>
                </a:lnTo>
                <a:lnTo>
                  <a:pt x="216" y="373"/>
                </a:lnTo>
                <a:lnTo>
                  <a:pt x="217" y="366"/>
                </a:lnTo>
                <a:lnTo>
                  <a:pt x="218" y="358"/>
                </a:lnTo>
                <a:lnTo>
                  <a:pt x="219" y="350"/>
                </a:lnTo>
                <a:lnTo>
                  <a:pt x="220" y="343"/>
                </a:lnTo>
                <a:lnTo>
                  <a:pt x="221" y="335"/>
                </a:lnTo>
                <a:lnTo>
                  <a:pt x="222" y="327"/>
                </a:lnTo>
                <a:lnTo>
                  <a:pt x="223" y="319"/>
                </a:lnTo>
                <a:lnTo>
                  <a:pt x="224" y="311"/>
                </a:lnTo>
                <a:lnTo>
                  <a:pt x="225" y="303"/>
                </a:lnTo>
                <a:lnTo>
                  <a:pt x="226" y="295"/>
                </a:lnTo>
                <a:lnTo>
                  <a:pt x="227" y="287"/>
                </a:lnTo>
                <a:lnTo>
                  <a:pt x="228" y="278"/>
                </a:lnTo>
                <a:lnTo>
                  <a:pt x="229" y="270"/>
                </a:lnTo>
                <a:lnTo>
                  <a:pt x="230" y="261"/>
                </a:lnTo>
                <a:lnTo>
                  <a:pt x="231" y="253"/>
                </a:lnTo>
                <a:lnTo>
                  <a:pt x="232" y="244"/>
                </a:lnTo>
                <a:lnTo>
                  <a:pt x="233" y="235"/>
                </a:lnTo>
                <a:lnTo>
                  <a:pt x="234" y="226"/>
                </a:lnTo>
                <a:lnTo>
                  <a:pt x="235" y="217"/>
                </a:lnTo>
                <a:lnTo>
                  <a:pt x="236" y="208"/>
                </a:lnTo>
                <a:lnTo>
                  <a:pt x="237" y="199"/>
                </a:lnTo>
                <a:lnTo>
                  <a:pt x="238" y="190"/>
                </a:lnTo>
                <a:lnTo>
                  <a:pt x="239" y="181"/>
                </a:lnTo>
                <a:lnTo>
                  <a:pt x="240" y="172"/>
                </a:lnTo>
                <a:lnTo>
                  <a:pt x="241" y="162"/>
                </a:lnTo>
                <a:lnTo>
                  <a:pt x="242" y="153"/>
                </a:lnTo>
                <a:lnTo>
                  <a:pt x="243" y="143"/>
                </a:lnTo>
                <a:lnTo>
                  <a:pt x="244" y="133"/>
                </a:lnTo>
                <a:lnTo>
                  <a:pt x="245" y="124"/>
                </a:lnTo>
                <a:lnTo>
                  <a:pt x="246" y="114"/>
                </a:lnTo>
                <a:lnTo>
                  <a:pt x="247" y="104"/>
                </a:lnTo>
                <a:lnTo>
                  <a:pt x="248" y="94"/>
                </a:lnTo>
                <a:lnTo>
                  <a:pt x="249" y="84"/>
                </a:lnTo>
                <a:lnTo>
                  <a:pt x="250" y="74"/>
                </a:lnTo>
                <a:lnTo>
                  <a:pt x="251" y="63"/>
                </a:lnTo>
                <a:lnTo>
                  <a:pt x="252" y="53"/>
                </a:lnTo>
                <a:lnTo>
                  <a:pt x="253" y="43"/>
                </a:lnTo>
                <a:lnTo>
                  <a:pt x="254" y="32"/>
                </a:lnTo>
                <a:lnTo>
                  <a:pt x="255" y="22"/>
                </a:lnTo>
                <a:lnTo>
                  <a:pt x="256" y="11"/>
                </a:lnTo>
                <a:lnTo>
                  <a:pt x="257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7997" name="Freeform 109"/>
          <p:cNvSpPr>
            <a:spLocks/>
          </p:cNvSpPr>
          <p:nvPr/>
        </p:nvSpPr>
        <p:spPr bwMode="auto">
          <a:xfrm>
            <a:off x="1653576" y="1076519"/>
            <a:ext cx="27372" cy="308691"/>
          </a:xfrm>
          <a:custGeom>
            <a:avLst/>
            <a:gdLst/>
            <a:ahLst/>
            <a:cxnLst>
              <a:cxn ang="0">
                <a:pos x="4" y="43"/>
              </a:cxn>
              <a:cxn ang="0">
                <a:pos x="3" y="29"/>
              </a:cxn>
              <a:cxn ang="0">
                <a:pos x="2" y="22"/>
              </a:cxn>
              <a:cxn ang="0">
                <a:pos x="2" y="15"/>
              </a:cxn>
              <a:cxn ang="0">
                <a:pos x="1" y="8"/>
              </a:cxn>
              <a:cxn ang="0">
                <a:pos x="0" y="0"/>
              </a:cxn>
            </a:cxnLst>
            <a:rect l="0" t="0" r="r" b="b"/>
            <a:pathLst>
              <a:path w="4" h="43">
                <a:moveTo>
                  <a:pt x="4" y="43"/>
                </a:moveTo>
                <a:lnTo>
                  <a:pt x="3" y="29"/>
                </a:lnTo>
                <a:lnTo>
                  <a:pt x="2" y="22"/>
                </a:lnTo>
                <a:lnTo>
                  <a:pt x="2" y="15"/>
                </a:lnTo>
                <a:lnTo>
                  <a:pt x="1" y="8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" name="Group 120"/>
          <p:cNvGrpSpPr/>
          <p:nvPr/>
        </p:nvGrpSpPr>
        <p:grpSpPr>
          <a:xfrm>
            <a:off x="1653576" y="1026338"/>
            <a:ext cx="1763947" cy="3327167"/>
            <a:chOff x="2049816" y="1026338"/>
            <a:chExt cx="1763947" cy="3327167"/>
          </a:xfrm>
        </p:grpSpPr>
        <p:sp>
          <p:nvSpPr>
            <p:cNvPr id="38000" name="Freeform 112"/>
            <p:cNvSpPr>
              <a:spLocks/>
            </p:cNvSpPr>
            <p:nvPr/>
          </p:nvSpPr>
          <p:spPr bwMode="auto">
            <a:xfrm>
              <a:off x="2077188" y="1026338"/>
              <a:ext cx="1736575" cy="3327167"/>
            </a:xfrm>
            <a:custGeom>
              <a:avLst/>
              <a:gdLst/>
              <a:ahLst/>
              <a:cxnLst>
                <a:cxn ang="0">
                  <a:pos x="3" y="77"/>
                </a:cxn>
                <a:cxn ang="0">
                  <a:pos x="7" y="117"/>
                </a:cxn>
                <a:cxn ang="0">
                  <a:pos x="11" y="156"/>
                </a:cxn>
                <a:cxn ang="0">
                  <a:pos x="15" y="193"/>
                </a:cxn>
                <a:cxn ang="0">
                  <a:pos x="19" y="229"/>
                </a:cxn>
                <a:cxn ang="0">
                  <a:pos x="23" y="264"/>
                </a:cxn>
                <a:cxn ang="0">
                  <a:pos x="27" y="298"/>
                </a:cxn>
                <a:cxn ang="0">
                  <a:pos x="31" y="330"/>
                </a:cxn>
                <a:cxn ang="0">
                  <a:pos x="35" y="361"/>
                </a:cxn>
                <a:cxn ang="0">
                  <a:pos x="39" y="390"/>
                </a:cxn>
                <a:cxn ang="0">
                  <a:pos x="43" y="418"/>
                </a:cxn>
                <a:cxn ang="0">
                  <a:pos x="47" y="445"/>
                </a:cxn>
                <a:cxn ang="0">
                  <a:pos x="51" y="456"/>
                </a:cxn>
                <a:cxn ang="0">
                  <a:pos x="55" y="431"/>
                </a:cxn>
                <a:cxn ang="0">
                  <a:pos x="59" y="409"/>
                </a:cxn>
                <a:cxn ang="0">
                  <a:pos x="63" y="387"/>
                </a:cxn>
                <a:cxn ang="0">
                  <a:pos x="67" y="367"/>
                </a:cxn>
                <a:cxn ang="0">
                  <a:pos x="71" y="348"/>
                </a:cxn>
                <a:cxn ang="0">
                  <a:pos x="75" y="330"/>
                </a:cxn>
                <a:cxn ang="0">
                  <a:pos x="79" y="314"/>
                </a:cxn>
                <a:cxn ang="0">
                  <a:pos x="83" y="299"/>
                </a:cxn>
                <a:cxn ang="0">
                  <a:pos x="87" y="285"/>
                </a:cxn>
                <a:cxn ang="0">
                  <a:pos x="91" y="273"/>
                </a:cxn>
                <a:cxn ang="0">
                  <a:pos x="95" y="262"/>
                </a:cxn>
                <a:cxn ang="0">
                  <a:pos x="99" y="252"/>
                </a:cxn>
                <a:cxn ang="0">
                  <a:pos x="103" y="244"/>
                </a:cxn>
                <a:cxn ang="0">
                  <a:pos x="107" y="237"/>
                </a:cxn>
                <a:cxn ang="0">
                  <a:pos x="111" y="231"/>
                </a:cxn>
                <a:cxn ang="0">
                  <a:pos x="116" y="225"/>
                </a:cxn>
                <a:cxn ang="0">
                  <a:pos x="122" y="222"/>
                </a:cxn>
                <a:cxn ang="0">
                  <a:pos x="128" y="221"/>
                </a:cxn>
                <a:cxn ang="0">
                  <a:pos x="134" y="223"/>
                </a:cxn>
                <a:cxn ang="0">
                  <a:pos x="140" y="229"/>
                </a:cxn>
                <a:cxn ang="0">
                  <a:pos x="146" y="237"/>
                </a:cxn>
                <a:cxn ang="0">
                  <a:pos x="152" y="248"/>
                </a:cxn>
                <a:cxn ang="0">
                  <a:pos x="158" y="263"/>
                </a:cxn>
                <a:cxn ang="0">
                  <a:pos x="164" y="280"/>
                </a:cxn>
                <a:cxn ang="0">
                  <a:pos x="170" y="300"/>
                </a:cxn>
                <a:cxn ang="0">
                  <a:pos x="176" y="323"/>
                </a:cxn>
                <a:cxn ang="0">
                  <a:pos x="182" y="349"/>
                </a:cxn>
                <a:cxn ang="0">
                  <a:pos x="188" y="378"/>
                </a:cxn>
                <a:cxn ang="0">
                  <a:pos x="194" y="410"/>
                </a:cxn>
                <a:cxn ang="0">
                  <a:pos x="200" y="445"/>
                </a:cxn>
                <a:cxn ang="0">
                  <a:pos x="206" y="443"/>
                </a:cxn>
                <a:cxn ang="0">
                  <a:pos x="212" y="402"/>
                </a:cxn>
                <a:cxn ang="0">
                  <a:pos x="215" y="380"/>
                </a:cxn>
                <a:cxn ang="0">
                  <a:pos x="218" y="358"/>
                </a:cxn>
                <a:cxn ang="0">
                  <a:pos x="221" y="335"/>
                </a:cxn>
                <a:cxn ang="0">
                  <a:pos x="224" y="311"/>
                </a:cxn>
                <a:cxn ang="0">
                  <a:pos x="227" y="287"/>
                </a:cxn>
                <a:cxn ang="0">
                  <a:pos x="230" y="261"/>
                </a:cxn>
                <a:cxn ang="0">
                  <a:pos x="233" y="235"/>
                </a:cxn>
                <a:cxn ang="0">
                  <a:pos x="236" y="208"/>
                </a:cxn>
                <a:cxn ang="0">
                  <a:pos x="239" y="181"/>
                </a:cxn>
                <a:cxn ang="0">
                  <a:pos x="242" y="153"/>
                </a:cxn>
                <a:cxn ang="0">
                  <a:pos x="245" y="124"/>
                </a:cxn>
                <a:cxn ang="0">
                  <a:pos x="248" y="94"/>
                </a:cxn>
                <a:cxn ang="0">
                  <a:pos x="251" y="63"/>
                </a:cxn>
                <a:cxn ang="0">
                  <a:pos x="254" y="32"/>
                </a:cxn>
                <a:cxn ang="0">
                  <a:pos x="257" y="0"/>
                </a:cxn>
              </a:cxnLst>
              <a:rect l="0" t="0" r="r" b="b"/>
              <a:pathLst>
                <a:path w="257" h="462">
                  <a:moveTo>
                    <a:pt x="0" y="50"/>
                  </a:moveTo>
                  <a:lnTo>
                    <a:pt x="2" y="63"/>
                  </a:lnTo>
                  <a:lnTo>
                    <a:pt x="3" y="77"/>
                  </a:lnTo>
                  <a:lnTo>
                    <a:pt x="4" y="91"/>
                  </a:lnTo>
                  <a:lnTo>
                    <a:pt x="6" y="104"/>
                  </a:lnTo>
                  <a:lnTo>
                    <a:pt x="7" y="117"/>
                  </a:lnTo>
                  <a:lnTo>
                    <a:pt x="8" y="130"/>
                  </a:lnTo>
                  <a:lnTo>
                    <a:pt x="10" y="143"/>
                  </a:lnTo>
                  <a:lnTo>
                    <a:pt x="11" y="156"/>
                  </a:lnTo>
                  <a:lnTo>
                    <a:pt x="12" y="168"/>
                  </a:lnTo>
                  <a:lnTo>
                    <a:pt x="14" y="181"/>
                  </a:lnTo>
                  <a:lnTo>
                    <a:pt x="15" y="193"/>
                  </a:lnTo>
                  <a:lnTo>
                    <a:pt x="16" y="205"/>
                  </a:lnTo>
                  <a:lnTo>
                    <a:pt x="18" y="217"/>
                  </a:lnTo>
                  <a:lnTo>
                    <a:pt x="19" y="229"/>
                  </a:lnTo>
                  <a:lnTo>
                    <a:pt x="20" y="241"/>
                  </a:lnTo>
                  <a:lnTo>
                    <a:pt x="22" y="253"/>
                  </a:lnTo>
                  <a:lnTo>
                    <a:pt x="23" y="264"/>
                  </a:lnTo>
                  <a:lnTo>
                    <a:pt x="24" y="275"/>
                  </a:lnTo>
                  <a:lnTo>
                    <a:pt x="26" y="287"/>
                  </a:lnTo>
                  <a:lnTo>
                    <a:pt x="27" y="298"/>
                  </a:lnTo>
                  <a:lnTo>
                    <a:pt x="28" y="308"/>
                  </a:lnTo>
                  <a:lnTo>
                    <a:pt x="30" y="319"/>
                  </a:lnTo>
                  <a:lnTo>
                    <a:pt x="31" y="330"/>
                  </a:lnTo>
                  <a:lnTo>
                    <a:pt x="32" y="340"/>
                  </a:lnTo>
                  <a:lnTo>
                    <a:pt x="34" y="350"/>
                  </a:lnTo>
                  <a:lnTo>
                    <a:pt x="35" y="361"/>
                  </a:lnTo>
                  <a:lnTo>
                    <a:pt x="36" y="370"/>
                  </a:lnTo>
                  <a:lnTo>
                    <a:pt x="38" y="380"/>
                  </a:lnTo>
                  <a:lnTo>
                    <a:pt x="39" y="390"/>
                  </a:lnTo>
                  <a:lnTo>
                    <a:pt x="40" y="400"/>
                  </a:lnTo>
                  <a:lnTo>
                    <a:pt x="42" y="409"/>
                  </a:lnTo>
                  <a:lnTo>
                    <a:pt x="43" y="418"/>
                  </a:lnTo>
                  <a:lnTo>
                    <a:pt x="44" y="427"/>
                  </a:lnTo>
                  <a:lnTo>
                    <a:pt x="46" y="436"/>
                  </a:lnTo>
                  <a:lnTo>
                    <a:pt x="47" y="445"/>
                  </a:lnTo>
                  <a:lnTo>
                    <a:pt x="48" y="454"/>
                  </a:lnTo>
                  <a:lnTo>
                    <a:pt x="50" y="462"/>
                  </a:lnTo>
                  <a:lnTo>
                    <a:pt x="51" y="456"/>
                  </a:lnTo>
                  <a:lnTo>
                    <a:pt x="52" y="447"/>
                  </a:lnTo>
                  <a:lnTo>
                    <a:pt x="54" y="439"/>
                  </a:lnTo>
                  <a:lnTo>
                    <a:pt x="55" y="431"/>
                  </a:lnTo>
                  <a:lnTo>
                    <a:pt x="56" y="424"/>
                  </a:lnTo>
                  <a:lnTo>
                    <a:pt x="58" y="416"/>
                  </a:lnTo>
                  <a:lnTo>
                    <a:pt x="59" y="409"/>
                  </a:lnTo>
                  <a:lnTo>
                    <a:pt x="60" y="401"/>
                  </a:lnTo>
                  <a:lnTo>
                    <a:pt x="62" y="394"/>
                  </a:lnTo>
                  <a:lnTo>
                    <a:pt x="63" y="387"/>
                  </a:lnTo>
                  <a:lnTo>
                    <a:pt x="64" y="380"/>
                  </a:lnTo>
                  <a:lnTo>
                    <a:pt x="66" y="373"/>
                  </a:lnTo>
                  <a:lnTo>
                    <a:pt x="67" y="367"/>
                  </a:lnTo>
                  <a:lnTo>
                    <a:pt x="68" y="360"/>
                  </a:lnTo>
                  <a:lnTo>
                    <a:pt x="70" y="354"/>
                  </a:lnTo>
                  <a:lnTo>
                    <a:pt x="71" y="348"/>
                  </a:lnTo>
                  <a:lnTo>
                    <a:pt x="72" y="342"/>
                  </a:lnTo>
                  <a:lnTo>
                    <a:pt x="74" y="336"/>
                  </a:lnTo>
                  <a:lnTo>
                    <a:pt x="75" y="330"/>
                  </a:lnTo>
                  <a:lnTo>
                    <a:pt x="76" y="325"/>
                  </a:lnTo>
                  <a:lnTo>
                    <a:pt x="78" y="319"/>
                  </a:lnTo>
                  <a:lnTo>
                    <a:pt x="79" y="314"/>
                  </a:lnTo>
                  <a:lnTo>
                    <a:pt x="80" y="309"/>
                  </a:lnTo>
                  <a:lnTo>
                    <a:pt x="82" y="304"/>
                  </a:lnTo>
                  <a:lnTo>
                    <a:pt x="83" y="299"/>
                  </a:lnTo>
                  <a:lnTo>
                    <a:pt x="84" y="294"/>
                  </a:lnTo>
                  <a:lnTo>
                    <a:pt x="86" y="290"/>
                  </a:lnTo>
                  <a:lnTo>
                    <a:pt x="87" y="285"/>
                  </a:lnTo>
                  <a:lnTo>
                    <a:pt x="88" y="281"/>
                  </a:lnTo>
                  <a:lnTo>
                    <a:pt x="90" y="277"/>
                  </a:lnTo>
                  <a:lnTo>
                    <a:pt x="91" y="273"/>
                  </a:lnTo>
                  <a:lnTo>
                    <a:pt x="92" y="269"/>
                  </a:lnTo>
                  <a:lnTo>
                    <a:pt x="94" y="265"/>
                  </a:lnTo>
                  <a:lnTo>
                    <a:pt x="95" y="262"/>
                  </a:lnTo>
                  <a:lnTo>
                    <a:pt x="96" y="258"/>
                  </a:lnTo>
                  <a:lnTo>
                    <a:pt x="98" y="255"/>
                  </a:lnTo>
                  <a:lnTo>
                    <a:pt x="99" y="252"/>
                  </a:lnTo>
                  <a:lnTo>
                    <a:pt x="100" y="249"/>
                  </a:lnTo>
                  <a:lnTo>
                    <a:pt x="102" y="246"/>
                  </a:lnTo>
                  <a:lnTo>
                    <a:pt x="103" y="244"/>
                  </a:lnTo>
                  <a:lnTo>
                    <a:pt x="104" y="241"/>
                  </a:lnTo>
                  <a:lnTo>
                    <a:pt x="106" y="239"/>
                  </a:lnTo>
                  <a:lnTo>
                    <a:pt x="107" y="237"/>
                  </a:lnTo>
                  <a:lnTo>
                    <a:pt x="108" y="234"/>
                  </a:lnTo>
                  <a:lnTo>
                    <a:pt x="110" y="233"/>
                  </a:lnTo>
                  <a:lnTo>
                    <a:pt x="111" y="231"/>
                  </a:lnTo>
                  <a:lnTo>
                    <a:pt x="112" y="229"/>
                  </a:lnTo>
                  <a:lnTo>
                    <a:pt x="114" y="227"/>
                  </a:lnTo>
                  <a:lnTo>
                    <a:pt x="116" y="225"/>
                  </a:lnTo>
                  <a:lnTo>
                    <a:pt x="118" y="224"/>
                  </a:lnTo>
                  <a:lnTo>
                    <a:pt x="120" y="222"/>
                  </a:lnTo>
                  <a:lnTo>
                    <a:pt x="122" y="222"/>
                  </a:lnTo>
                  <a:lnTo>
                    <a:pt x="124" y="221"/>
                  </a:lnTo>
                  <a:lnTo>
                    <a:pt x="126" y="221"/>
                  </a:lnTo>
                  <a:lnTo>
                    <a:pt x="128" y="221"/>
                  </a:lnTo>
                  <a:lnTo>
                    <a:pt x="130" y="222"/>
                  </a:lnTo>
                  <a:lnTo>
                    <a:pt x="132" y="222"/>
                  </a:lnTo>
                  <a:lnTo>
                    <a:pt x="134" y="223"/>
                  </a:lnTo>
                  <a:lnTo>
                    <a:pt x="136" y="225"/>
                  </a:lnTo>
                  <a:lnTo>
                    <a:pt x="138" y="227"/>
                  </a:lnTo>
                  <a:lnTo>
                    <a:pt x="140" y="229"/>
                  </a:lnTo>
                  <a:lnTo>
                    <a:pt x="142" y="231"/>
                  </a:lnTo>
                  <a:lnTo>
                    <a:pt x="144" y="234"/>
                  </a:lnTo>
                  <a:lnTo>
                    <a:pt x="146" y="237"/>
                  </a:lnTo>
                  <a:lnTo>
                    <a:pt x="148" y="241"/>
                  </a:lnTo>
                  <a:lnTo>
                    <a:pt x="150" y="244"/>
                  </a:lnTo>
                  <a:lnTo>
                    <a:pt x="152" y="248"/>
                  </a:lnTo>
                  <a:lnTo>
                    <a:pt x="154" y="253"/>
                  </a:lnTo>
                  <a:lnTo>
                    <a:pt x="156" y="258"/>
                  </a:lnTo>
                  <a:lnTo>
                    <a:pt x="158" y="263"/>
                  </a:lnTo>
                  <a:lnTo>
                    <a:pt x="160" y="268"/>
                  </a:lnTo>
                  <a:lnTo>
                    <a:pt x="162" y="274"/>
                  </a:lnTo>
                  <a:lnTo>
                    <a:pt x="164" y="280"/>
                  </a:lnTo>
                  <a:lnTo>
                    <a:pt x="166" y="286"/>
                  </a:lnTo>
                  <a:lnTo>
                    <a:pt x="168" y="293"/>
                  </a:lnTo>
                  <a:lnTo>
                    <a:pt x="170" y="300"/>
                  </a:lnTo>
                  <a:lnTo>
                    <a:pt x="172" y="307"/>
                  </a:lnTo>
                  <a:lnTo>
                    <a:pt x="174" y="315"/>
                  </a:lnTo>
                  <a:lnTo>
                    <a:pt x="176" y="323"/>
                  </a:lnTo>
                  <a:lnTo>
                    <a:pt x="178" y="332"/>
                  </a:lnTo>
                  <a:lnTo>
                    <a:pt x="180" y="340"/>
                  </a:lnTo>
                  <a:lnTo>
                    <a:pt x="182" y="349"/>
                  </a:lnTo>
                  <a:lnTo>
                    <a:pt x="184" y="359"/>
                  </a:lnTo>
                  <a:lnTo>
                    <a:pt x="186" y="368"/>
                  </a:lnTo>
                  <a:lnTo>
                    <a:pt x="188" y="378"/>
                  </a:lnTo>
                  <a:lnTo>
                    <a:pt x="190" y="389"/>
                  </a:lnTo>
                  <a:lnTo>
                    <a:pt x="192" y="399"/>
                  </a:lnTo>
                  <a:lnTo>
                    <a:pt x="194" y="410"/>
                  </a:lnTo>
                  <a:lnTo>
                    <a:pt x="196" y="422"/>
                  </a:lnTo>
                  <a:lnTo>
                    <a:pt x="198" y="433"/>
                  </a:lnTo>
                  <a:lnTo>
                    <a:pt x="200" y="445"/>
                  </a:lnTo>
                  <a:lnTo>
                    <a:pt x="202" y="458"/>
                  </a:lnTo>
                  <a:lnTo>
                    <a:pt x="204" y="456"/>
                  </a:lnTo>
                  <a:lnTo>
                    <a:pt x="206" y="443"/>
                  </a:lnTo>
                  <a:lnTo>
                    <a:pt x="208" y="430"/>
                  </a:lnTo>
                  <a:lnTo>
                    <a:pt x="210" y="416"/>
                  </a:lnTo>
                  <a:lnTo>
                    <a:pt x="212" y="402"/>
                  </a:lnTo>
                  <a:lnTo>
                    <a:pt x="213" y="395"/>
                  </a:lnTo>
                  <a:lnTo>
                    <a:pt x="214" y="388"/>
                  </a:lnTo>
                  <a:lnTo>
                    <a:pt x="215" y="380"/>
                  </a:lnTo>
                  <a:lnTo>
                    <a:pt x="216" y="373"/>
                  </a:lnTo>
                  <a:lnTo>
                    <a:pt x="217" y="366"/>
                  </a:lnTo>
                  <a:lnTo>
                    <a:pt x="218" y="358"/>
                  </a:lnTo>
                  <a:lnTo>
                    <a:pt x="219" y="350"/>
                  </a:lnTo>
                  <a:lnTo>
                    <a:pt x="220" y="343"/>
                  </a:lnTo>
                  <a:lnTo>
                    <a:pt x="221" y="335"/>
                  </a:lnTo>
                  <a:lnTo>
                    <a:pt x="222" y="327"/>
                  </a:lnTo>
                  <a:lnTo>
                    <a:pt x="223" y="319"/>
                  </a:lnTo>
                  <a:lnTo>
                    <a:pt x="224" y="311"/>
                  </a:lnTo>
                  <a:lnTo>
                    <a:pt x="225" y="303"/>
                  </a:lnTo>
                  <a:lnTo>
                    <a:pt x="226" y="295"/>
                  </a:lnTo>
                  <a:lnTo>
                    <a:pt x="227" y="287"/>
                  </a:lnTo>
                  <a:lnTo>
                    <a:pt x="228" y="278"/>
                  </a:lnTo>
                  <a:lnTo>
                    <a:pt x="229" y="270"/>
                  </a:lnTo>
                  <a:lnTo>
                    <a:pt x="230" y="261"/>
                  </a:lnTo>
                  <a:lnTo>
                    <a:pt x="231" y="253"/>
                  </a:lnTo>
                  <a:lnTo>
                    <a:pt x="232" y="244"/>
                  </a:lnTo>
                  <a:lnTo>
                    <a:pt x="233" y="235"/>
                  </a:lnTo>
                  <a:lnTo>
                    <a:pt x="234" y="226"/>
                  </a:lnTo>
                  <a:lnTo>
                    <a:pt x="235" y="217"/>
                  </a:lnTo>
                  <a:lnTo>
                    <a:pt x="236" y="208"/>
                  </a:lnTo>
                  <a:lnTo>
                    <a:pt x="237" y="199"/>
                  </a:lnTo>
                  <a:lnTo>
                    <a:pt x="238" y="190"/>
                  </a:lnTo>
                  <a:lnTo>
                    <a:pt x="239" y="181"/>
                  </a:lnTo>
                  <a:lnTo>
                    <a:pt x="240" y="172"/>
                  </a:lnTo>
                  <a:lnTo>
                    <a:pt x="241" y="162"/>
                  </a:lnTo>
                  <a:lnTo>
                    <a:pt x="242" y="153"/>
                  </a:lnTo>
                  <a:lnTo>
                    <a:pt x="243" y="143"/>
                  </a:lnTo>
                  <a:lnTo>
                    <a:pt x="244" y="133"/>
                  </a:lnTo>
                  <a:lnTo>
                    <a:pt x="245" y="124"/>
                  </a:lnTo>
                  <a:lnTo>
                    <a:pt x="246" y="114"/>
                  </a:lnTo>
                  <a:lnTo>
                    <a:pt x="247" y="104"/>
                  </a:lnTo>
                  <a:lnTo>
                    <a:pt x="248" y="94"/>
                  </a:lnTo>
                  <a:lnTo>
                    <a:pt x="249" y="84"/>
                  </a:lnTo>
                  <a:lnTo>
                    <a:pt x="250" y="74"/>
                  </a:lnTo>
                  <a:lnTo>
                    <a:pt x="251" y="63"/>
                  </a:lnTo>
                  <a:lnTo>
                    <a:pt x="252" y="53"/>
                  </a:lnTo>
                  <a:lnTo>
                    <a:pt x="253" y="43"/>
                  </a:lnTo>
                  <a:lnTo>
                    <a:pt x="254" y="32"/>
                  </a:lnTo>
                  <a:lnTo>
                    <a:pt x="255" y="22"/>
                  </a:lnTo>
                  <a:lnTo>
                    <a:pt x="256" y="11"/>
                  </a:lnTo>
                  <a:lnTo>
                    <a:pt x="257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9" name="Freeform 111"/>
            <p:cNvSpPr>
              <a:spLocks/>
            </p:cNvSpPr>
            <p:nvPr/>
          </p:nvSpPr>
          <p:spPr bwMode="auto">
            <a:xfrm>
              <a:off x="2049816" y="1076519"/>
              <a:ext cx="27372" cy="308691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3" y="29"/>
                </a:cxn>
                <a:cxn ang="0">
                  <a:pos x="2" y="22"/>
                </a:cxn>
                <a:cxn ang="0">
                  <a:pos x="2" y="15"/>
                </a:cxn>
                <a:cxn ang="0">
                  <a:pos x="1" y="8"/>
                </a:cxn>
                <a:cxn ang="0">
                  <a:pos x="0" y="0"/>
                </a:cxn>
              </a:cxnLst>
              <a:rect l="0" t="0" r="r" b="b"/>
              <a:pathLst>
                <a:path w="4" h="43">
                  <a:moveTo>
                    <a:pt x="4" y="43"/>
                  </a:moveTo>
                  <a:lnTo>
                    <a:pt x="3" y="29"/>
                  </a:lnTo>
                  <a:lnTo>
                    <a:pt x="2" y="22"/>
                  </a:lnTo>
                  <a:lnTo>
                    <a:pt x="2" y="15"/>
                  </a:lnTo>
                  <a:lnTo>
                    <a:pt x="1" y="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914428" y="1039518"/>
          <a:ext cx="2095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95200" imgH="431640" progId="Equation.DSMT4">
                  <p:embed/>
                </p:oleObj>
              </mc:Choice>
              <mc:Fallback>
                <p:oleObj name="Equation" r:id="rId5" imgW="2095200" imgH="431640" progId="Equation.DSMT4">
                  <p:embed/>
                  <p:pic>
                    <p:nvPicPr>
                      <p:cNvPr id="37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4428" y="1039518"/>
                        <a:ext cx="2095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871420" y="1573213"/>
          <a:ext cx="3035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035160" imgH="545760" progId="Equation.DSMT4">
                  <p:embed/>
                </p:oleObj>
              </mc:Choice>
              <mc:Fallback>
                <p:oleObj name="Equation" r:id="rId7" imgW="3035160" imgH="545760" progId="Equation.DSMT4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1420" y="1573213"/>
                        <a:ext cx="303530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14"/>
          <p:cNvGraphicFramePr>
            <a:graphicFrameLocks noChangeAspect="1"/>
          </p:cNvGraphicFramePr>
          <p:nvPr/>
        </p:nvGraphicFramePr>
        <p:xfrm>
          <a:off x="6761720" y="1585623"/>
          <a:ext cx="533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0" imgH="444240" progId="Equation.DSMT4">
                  <p:embed/>
                </p:oleObj>
              </mc:Choice>
              <mc:Fallback>
                <p:oleObj name="Equation" r:id="rId9" imgW="533160" imgH="444240" progId="Equation.DSMT4">
                  <p:embed/>
                  <p:pic>
                    <p:nvPicPr>
                      <p:cNvPr id="115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720" y="1585623"/>
                        <a:ext cx="533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7942387" y="1570327"/>
          <a:ext cx="101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15920" imgH="545760" progId="Equation.DSMT4">
                  <p:embed/>
                </p:oleObj>
              </mc:Choice>
              <mc:Fallback>
                <p:oleObj name="Equation" r:id="rId11" imgW="1015920" imgH="545760" progId="Equation.DSMT4">
                  <p:embed/>
                  <p:pic>
                    <p:nvPicPr>
                      <p:cNvPr id="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2387" y="1570327"/>
                        <a:ext cx="1016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5922796" y="2225674"/>
          <a:ext cx="2667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666880" imgH="533160" progId="Equation.DSMT4">
                  <p:embed/>
                </p:oleObj>
              </mc:Choice>
              <mc:Fallback>
                <p:oleObj name="Equation" r:id="rId13" imgW="2666880" imgH="533160" progId="Equation.DSMT4">
                  <p:embed/>
                  <p:pic>
                    <p:nvPicPr>
                      <p:cNvPr id="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796" y="2225674"/>
                        <a:ext cx="2667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5918163" y="2829795"/>
          <a:ext cx="2222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222280" imgH="533160" progId="Equation.DSMT4">
                  <p:embed/>
                </p:oleObj>
              </mc:Choice>
              <mc:Fallback>
                <p:oleObj name="Equation" r:id="rId15" imgW="2222280" imgH="533160" progId="Equation.DSMT4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163" y="2829795"/>
                        <a:ext cx="2222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Oval 121"/>
          <p:cNvSpPr/>
          <p:nvPr/>
        </p:nvSpPr>
        <p:spPr>
          <a:xfrm>
            <a:off x="2485510" y="606829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/>
          <p:nvPr/>
        </p:nvSpPr>
        <p:spPr>
          <a:xfrm>
            <a:off x="2818020" y="5361708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Oval 123"/>
          <p:cNvSpPr/>
          <p:nvPr/>
        </p:nvSpPr>
        <p:spPr>
          <a:xfrm>
            <a:off x="3150528" y="326967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2540924" y="1011382"/>
            <a:ext cx="0" cy="5680363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1834347" y="3255818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Oval 127"/>
          <p:cNvSpPr/>
          <p:nvPr/>
        </p:nvSpPr>
        <p:spPr>
          <a:xfrm>
            <a:off x="2153000" y="5361707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Oval 128"/>
          <p:cNvSpPr/>
          <p:nvPr/>
        </p:nvSpPr>
        <p:spPr>
          <a:xfrm>
            <a:off x="2485510" y="2563091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Oval 129"/>
          <p:cNvSpPr/>
          <p:nvPr/>
        </p:nvSpPr>
        <p:spPr>
          <a:xfrm>
            <a:off x="2818021" y="3269673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Oval 130"/>
          <p:cNvSpPr/>
          <p:nvPr/>
        </p:nvSpPr>
        <p:spPr>
          <a:xfrm>
            <a:off x="2153001" y="326967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5567045" y="340645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X: Intercept: </a:t>
            </a:r>
          </a:p>
        </p:txBody>
      </p:sp>
      <p:graphicFrame>
        <p:nvGraphicFramePr>
          <p:cNvPr id="133" name="Object 217"/>
          <p:cNvGraphicFramePr>
            <a:graphicFrameLocks noChangeAspect="1"/>
          </p:cNvGraphicFramePr>
          <p:nvPr/>
        </p:nvGraphicFramePr>
        <p:xfrm>
          <a:off x="5566728" y="3853875"/>
          <a:ext cx="3394392" cy="546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708360" imgH="596880" progId="Equation.DSMT4">
                  <p:embed/>
                </p:oleObj>
              </mc:Choice>
              <mc:Fallback>
                <p:oleObj name="Equation" r:id="rId17" imgW="3708360" imgH="596880" progId="Equation.DSMT4">
                  <p:embed/>
                  <p:pic>
                    <p:nvPicPr>
                      <p:cNvPr id="133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6728" y="3853875"/>
                        <a:ext cx="3394392" cy="546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5612765" y="447325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Y: Intercept: </a:t>
            </a:r>
          </a:p>
        </p:txBody>
      </p:sp>
      <p:graphicFrame>
        <p:nvGraphicFramePr>
          <p:cNvPr id="135" name="Object 217"/>
          <p:cNvGraphicFramePr>
            <a:graphicFrameLocks noChangeAspect="1"/>
          </p:cNvGraphicFramePr>
          <p:nvPr/>
        </p:nvGraphicFramePr>
        <p:xfrm>
          <a:off x="7198360" y="4415614"/>
          <a:ext cx="878840" cy="4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14400" imgH="444240" progId="Equation.DSMT4">
                  <p:embed/>
                </p:oleObj>
              </mc:Choice>
              <mc:Fallback>
                <p:oleObj name="Equation" r:id="rId19" imgW="914400" imgH="444240" progId="Equation.DSMT4">
                  <p:embed/>
                  <p:pic>
                    <p:nvPicPr>
                      <p:cNvPr id="135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8360" y="4415614"/>
                        <a:ext cx="878840" cy="427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5839142" y="4842450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Domain:</a:t>
            </a:r>
          </a:p>
        </p:txBody>
      </p:sp>
      <p:graphicFrame>
        <p:nvGraphicFramePr>
          <p:cNvPr id="137" name="Object 9"/>
          <p:cNvGraphicFramePr>
            <a:graphicFrameLocks noChangeAspect="1"/>
          </p:cNvGraphicFramePr>
          <p:nvPr/>
        </p:nvGraphicFramePr>
        <p:xfrm>
          <a:off x="6934835" y="4894520"/>
          <a:ext cx="7318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19040" imgH="177480" progId="Equation.DSMT4">
                  <p:embed/>
                </p:oleObj>
              </mc:Choice>
              <mc:Fallback>
                <p:oleObj name="Equation" r:id="rId21" imgW="419040" imgH="177480" progId="Equation.DSMT4">
                  <p:embed/>
                  <p:pic>
                    <p:nvPicPr>
                      <p:cNvPr id="1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835" y="4894520"/>
                        <a:ext cx="7318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5854382" y="5284410"/>
            <a:ext cx="1011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Range:</a:t>
            </a:r>
          </a:p>
        </p:txBody>
      </p:sp>
      <p:graphicFrame>
        <p:nvGraphicFramePr>
          <p:cNvPr id="139" name="Object 9"/>
          <p:cNvGraphicFramePr>
            <a:graphicFrameLocks noChangeAspect="1"/>
          </p:cNvGraphicFramePr>
          <p:nvPr/>
        </p:nvGraphicFramePr>
        <p:xfrm>
          <a:off x="6970712" y="5313937"/>
          <a:ext cx="6889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93480" imgH="203040" progId="Equation.DSMT4">
                  <p:embed/>
                </p:oleObj>
              </mc:Choice>
              <mc:Fallback>
                <p:oleObj name="Equation" r:id="rId23" imgW="393480" imgH="203040" progId="Equation.DSMT4">
                  <p:embed/>
                  <p:pic>
                    <p:nvPicPr>
                      <p:cNvPr id="13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0712" y="5313937"/>
                        <a:ext cx="6889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790067"/>
              </p:ext>
            </p:extLst>
          </p:nvPr>
        </p:nvGraphicFramePr>
        <p:xfrm>
          <a:off x="1578099" y="5671383"/>
          <a:ext cx="6872288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936960" imgH="609480" progId="Equation.DSMT4">
                  <p:embed/>
                </p:oleObj>
              </mc:Choice>
              <mc:Fallback>
                <p:oleObj name="Equation" r:id="rId25" imgW="3936960" imgH="609480" progId="Equation.DSMT4">
                  <p:embed/>
                  <p:pic>
                    <p:nvPicPr>
                      <p:cNvPr id="1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8099" y="5671383"/>
                        <a:ext cx="6872288" cy="1063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3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3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3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3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3000"/>
                                        <p:tgtEl>
                                          <p:spTgt spid="37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8" grpId="0" animBg="1"/>
      <p:bldP spid="37998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7" grpId="0" animBg="1"/>
      <p:bldP spid="128" grpId="0" animBg="1"/>
      <p:bldP spid="128" grpId="1" animBg="1"/>
      <p:bldP spid="129" grpId="0" animBg="1"/>
      <p:bldP spid="130" grpId="0" animBg="1"/>
      <p:bldP spid="131" grpId="0" animBg="1"/>
      <p:bldP spid="132" grpId="0"/>
      <p:bldP spid="134" grpId="0"/>
      <p:bldP spid="136" grpId="0"/>
      <p:bldP spid="1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6CE0-66F8-4B21-9196-8B85F8986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5" y="198438"/>
            <a:ext cx="7678305" cy="695180"/>
          </a:xfrm>
        </p:spPr>
        <p:txBody>
          <a:bodyPr/>
          <a:lstStyle/>
          <a:p>
            <a:r>
              <a:rPr lang="en-CA" dirty="0"/>
              <a:t>Given the equation: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8124E-BCCB-4077-9FF3-C5058F5337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6495" y="962891"/>
            <a:ext cx="8257309" cy="554182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Which of the following is the correct piece wise function?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1C13AF4-5CEF-40E0-A126-2A04435713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615810"/>
              </p:ext>
            </p:extLst>
          </p:nvPr>
        </p:nvGraphicFramePr>
        <p:xfrm>
          <a:off x="246495" y="2369127"/>
          <a:ext cx="5578727" cy="4135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88960" imgH="2438280" progId="Equation.DSMT4">
                  <p:embed/>
                </p:oleObj>
              </mc:Choice>
              <mc:Fallback>
                <p:oleObj name="Equation" r:id="rId2" imgW="3288960" imgH="2438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1C13AF4-5CEF-40E0-A126-2A04435713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95" y="2369127"/>
                        <a:ext cx="5578727" cy="41355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366316C-5A1B-4273-A1F7-A30B90F236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591859"/>
              </p:ext>
            </p:extLst>
          </p:nvPr>
        </p:nvGraphicFramePr>
        <p:xfrm>
          <a:off x="4130675" y="295275"/>
          <a:ext cx="31623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520" imgH="279360" progId="Equation.DSMT4">
                  <p:embed/>
                </p:oleObj>
              </mc:Choice>
              <mc:Fallback>
                <p:oleObj name="Equation" r:id="rId4" imgW="1244520" imgH="279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366316C-5A1B-4273-A1F7-A30B90F236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30675" y="295275"/>
                        <a:ext cx="3162300" cy="709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236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492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073D2-8A03-466B-B600-AB672C7DB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85644" cy="397888"/>
          </a:xfrm>
        </p:spPr>
        <p:txBody>
          <a:bodyPr>
            <a:normAutofit fontScale="90000"/>
          </a:bodyPr>
          <a:lstStyle/>
          <a:p>
            <a:r>
              <a:rPr lang="en-CA" dirty="0"/>
              <a:t>Graphing the ABS Value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5CD5C-2515-4C21-AE73-DA5A7A35C08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7987" y="679900"/>
            <a:ext cx="8754643" cy="2334670"/>
          </a:xfrm>
        </p:spPr>
        <p:txBody>
          <a:bodyPr>
            <a:normAutofit/>
          </a:bodyPr>
          <a:lstStyle/>
          <a:p>
            <a:r>
              <a:rPr lang="en-CA" sz="2200" dirty="0"/>
              <a:t>In this chapter we will look at how to graph the absolute value of a function</a:t>
            </a:r>
          </a:p>
          <a:p>
            <a:r>
              <a:rPr lang="en-CA" sz="2200" dirty="0"/>
              <a:t>When graphing the absolute value of a function, any point with a negative y-coordinate will be positive</a:t>
            </a:r>
          </a:p>
          <a:p>
            <a:r>
              <a:rPr lang="en-CA" sz="2200" dirty="0"/>
              <a:t>If the point already had a positive y-coordinate, it will stay positive</a:t>
            </a:r>
          </a:p>
          <a:p>
            <a:endParaRPr lang="en-CA" sz="2200"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5CF930F3-1834-4358-B4FA-371FBAAE7A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338281"/>
              </p:ext>
            </p:extLst>
          </p:nvPr>
        </p:nvGraphicFramePr>
        <p:xfrm>
          <a:off x="6567146" y="3027590"/>
          <a:ext cx="16129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72808" imgH="253890" progId="Equation.DSMT4">
                  <p:embed/>
                </p:oleObj>
              </mc:Choice>
              <mc:Fallback>
                <p:oleObj name="Equation" r:id="rId2" imgW="672808" imgH="25389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5CF930F3-1834-4358-B4FA-371FBAAE7A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146" y="3027590"/>
                        <a:ext cx="16129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82E65D3A-A07C-4F1F-ABD2-3579820D2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639" y="3847514"/>
            <a:ext cx="2700432" cy="266779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391C866-27A7-458D-9AF1-27A8B0FD0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9285" y="3851638"/>
            <a:ext cx="2704915" cy="2672227"/>
          </a:xfrm>
          <a:prstGeom prst="rect">
            <a:avLst/>
          </a:prstGeom>
        </p:spPr>
      </p:pic>
      <p:graphicFrame>
        <p:nvGraphicFramePr>
          <p:cNvPr id="24" name="Object 3">
            <a:extLst>
              <a:ext uri="{FF2B5EF4-FFF2-40B4-BE49-F238E27FC236}">
                <a16:creationId xmlns:a16="http://schemas.microsoft.com/office/drawing/2014/main" id="{41B0712F-FF9B-4C80-BE2C-DC5A7340EE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425879"/>
              </p:ext>
            </p:extLst>
          </p:nvPr>
        </p:nvGraphicFramePr>
        <p:xfrm>
          <a:off x="2352396" y="3126000"/>
          <a:ext cx="1490355" cy="495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24" name="Object 3">
                        <a:extLst>
                          <a:ext uri="{FF2B5EF4-FFF2-40B4-BE49-F238E27FC236}">
                            <a16:creationId xmlns:a16="http://schemas.microsoft.com/office/drawing/2014/main" id="{41B0712F-FF9B-4C80-BE2C-DC5A7340EE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396" y="3126000"/>
                        <a:ext cx="1490355" cy="495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FFCAF521-005C-4959-9918-2369C5B93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40" y="3046597"/>
            <a:ext cx="20938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000" dirty="0">
                <a:solidFill>
                  <a:srgbClr val="FF0000"/>
                </a:solidFill>
              </a:rPr>
              <a:t>Linear Function: 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straight line</a:t>
            </a:r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B0BA8FC3-9EB4-40E2-B851-D1B137F259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175513"/>
              </p:ext>
            </p:extLst>
          </p:nvPr>
        </p:nvGraphicFramePr>
        <p:xfrm>
          <a:off x="3085557" y="3710398"/>
          <a:ext cx="895599" cy="2832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1000" imgH="1511300" progId="Equation.DSMT4">
                  <p:embed/>
                </p:oleObj>
              </mc:Choice>
              <mc:Fallback>
                <p:oleObj name="Equation" r:id="rId7" imgW="381000" imgH="151130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B0BA8FC3-9EB4-40E2-B851-D1B137F259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557" y="3710398"/>
                        <a:ext cx="895599" cy="28325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813EF4B-4EFA-498E-956B-75BEC1ADDC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672316"/>
              </p:ext>
            </p:extLst>
          </p:nvPr>
        </p:nvGraphicFramePr>
        <p:xfrm>
          <a:off x="3572825" y="4260538"/>
          <a:ext cx="341042" cy="262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619" imgH="164885" progId="Equation.DSMT4">
                  <p:embed/>
                </p:oleObj>
              </mc:Choice>
              <mc:Fallback>
                <p:oleObj name="Equation" r:id="rId9" imgW="215619" imgH="164885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B813EF4B-4EFA-498E-956B-75BEC1ADDC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2825" y="4260538"/>
                        <a:ext cx="341042" cy="262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F8849C70-D617-4586-B00D-D3DE12A68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63079"/>
              </p:ext>
            </p:extLst>
          </p:nvPr>
        </p:nvGraphicFramePr>
        <p:xfrm>
          <a:off x="3581397" y="4777648"/>
          <a:ext cx="317708" cy="262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03024" imgH="164957" progId="Equation.DSMT4">
                  <p:embed/>
                </p:oleObj>
              </mc:Choice>
              <mc:Fallback>
                <p:oleObj name="Equation" r:id="rId11" imgW="203024" imgH="164957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F8849C70-D617-4586-B00D-D3DE12A685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397" y="4777648"/>
                        <a:ext cx="317708" cy="262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F42099C1-F13A-40E0-9A35-917DA11DA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480657"/>
              </p:ext>
            </p:extLst>
          </p:nvPr>
        </p:nvGraphicFramePr>
        <p:xfrm>
          <a:off x="3637422" y="5228741"/>
          <a:ext cx="201035" cy="28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725" imgH="177415" progId="Equation.DSMT4">
                  <p:embed/>
                </p:oleObj>
              </mc:Choice>
              <mc:Fallback>
                <p:oleObj name="Equation" r:id="rId13" imgW="126725" imgH="177415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F42099C1-F13A-40E0-9A35-917DA11DA7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7422" y="5228741"/>
                        <a:ext cx="201035" cy="28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41A9361A-75ED-4366-BDC8-FED99E16D0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557589"/>
              </p:ext>
            </p:extLst>
          </p:nvPr>
        </p:nvGraphicFramePr>
        <p:xfrm>
          <a:off x="3669662" y="5625177"/>
          <a:ext cx="159752" cy="262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1468" imgH="164885" progId="Equation.DSMT4">
                  <p:embed/>
                </p:oleObj>
              </mc:Choice>
              <mc:Fallback>
                <p:oleObj name="Equation" r:id="rId15" imgW="101468" imgH="164885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41A9361A-75ED-4366-BDC8-FED99E16D0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9662" y="5625177"/>
                        <a:ext cx="159752" cy="262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1CABE00D-23BF-42BA-9FFA-06287FF35A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575014"/>
              </p:ext>
            </p:extLst>
          </p:nvPr>
        </p:nvGraphicFramePr>
        <p:xfrm>
          <a:off x="3623160" y="6101672"/>
          <a:ext cx="199241" cy="26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80" imgH="164814" progId="Equation.DSMT4">
                  <p:embed/>
                </p:oleObj>
              </mc:Choice>
              <mc:Fallback>
                <p:oleObj name="Equation" r:id="rId17" imgW="126780" imgH="164814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1CABE00D-23BF-42BA-9FFA-06287FF35A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3160" y="6101672"/>
                        <a:ext cx="199241" cy="260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Oval 31">
            <a:extLst>
              <a:ext uri="{FF2B5EF4-FFF2-40B4-BE49-F238E27FC236}">
                <a16:creationId xmlns:a16="http://schemas.microsoft.com/office/drawing/2014/main" id="{47B297DD-5D2B-4267-80EA-CC58F22C9518}"/>
              </a:ext>
            </a:extLst>
          </p:cNvPr>
          <p:cNvSpPr/>
          <p:nvPr/>
        </p:nvSpPr>
        <p:spPr>
          <a:xfrm>
            <a:off x="1212752" y="555908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CD0D071-1824-473C-A159-A16E20A5C11A}"/>
              </a:ext>
            </a:extLst>
          </p:cNvPr>
          <p:cNvSpPr/>
          <p:nvPr/>
        </p:nvSpPr>
        <p:spPr>
          <a:xfrm>
            <a:off x="1418492" y="535334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4B54EAE-9FB3-4D58-BBDC-70B101C2B4BC}"/>
              </a:ext>
            </a:extLst>
          </p:cNvPr>
          <p:cNvSpPr/>
          <p:nvPr/>
        </p:nvSpPr>
        <p:spPr>
          <a:xfrm>
            <a:off x="1624232" y="514760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7290D03-D2DE-4FB0-9245-D84942334CFE}"/>
              </a:ext>
            </a:extLst>
          </p:cNvPr>
          <p:cNvSpPr/>
          <p:nvPr/>
        </p:nvSpPr>
        <p:spPr>
          <a:xfrm>
            <a:off x="1837592" y="491138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2275CE5-0961-4D6B-8DAA-5F9247DD631A}"/>
              </a:ext>
            </a:extLst>
          </p:cNvPr>
          <p:cNvSpPr/>
          <p:nvPr/>
        </p:nvSpPr>
        <p:spPr>
          <a:xfrm>
            <a:off x="2050952" y="468278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102230B-2FA6-4FBE-BC44-8CDCBB11C4FF}"/>
              </a:ext>
            </a:extLst>
          </p:cNvPr>
          <p:cNvCxnSpPr>
            <a:cxnSpLocks/>
          </p:cNvCxnSpPr>
          <p:nvPr/>
        </p:nvCxnSpPr>
        <p:spPr>
          <a:xfrm flipH="1">
            <a:off x="647701" y="3817620"/>
            <a:ext cx="2316479" cy="246126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6CC0943-61DF-4DBB-8922-D50AEB065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187" y="2810377"/>
            <a:ext cx="30348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000" dirty="0">
                <a:solidFill>
                  <a:srgbClr val="FF0000"/>
                </a:solidFill>
              </a:rPr>
              <a:t>ABS of a Linear Function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 (V shaped Graph)</a:t>
            </a:r>
          </a:p>
        </p:txBody>
      </p:sp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126C18C5-CCF1-4128-B2AB-7F7F9BEF8E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077885"/>
              </p:ext>
            </p:extLst>
          </p:nvPr>
        </p:nvGraphicFramePr>
        <p:xfrm>
          <a:off x="7076384" y="3715502"/>
          <a:ext cx="909376" cy="2876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80880" imgH="1511280" progId="Equation.DSMT4">
                  <p:embed/>
                </p:oleObj>
              </mc:Choice>
              <mc:Fallback>
                <p:oleObj name="Equation" r:id="rId19" imgW="380880" imgH="1511280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126C18C5-CCF1-4128-B2AB-7F7F9BEF8E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6384" y="3715502"/>
                        <a:ext cx="909376" cy="28761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FD82ECBD-3655-43BF-BDC5-9CB79AC352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050393"/>
              </p:ext>
            </p:extLst>
          </p:nvPr>
        </p:nvGraphicFramePr>
        <p:xfrm>
          <a:off x="7640945" y="4181236"/>
          <a:ext cx="292997" cy="378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780" imgH="164814" progId="Equation.DSMT4">
                  <p:embed/>
                </p:oleObj>
              </mc:Choice>
              <mc:Fallback>
                <p:oleObj name="Equation" r:id="rId21" imgW="126780" imgH="164814" progId="Equation.DSMT4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FD82ECBD-3655-43BF-BDC5-9CB79AC352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0945" y="4181236"/>
                        <a:ext cx="292997" cy="378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DF64E7B6-91C5-4523-B936-C1B4647CE1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09354"/>
              </p:ext>
            </p:extLst>
          </p:nvPr>
        </p:nvGraphicFramePr>
        <p:xfrm>
          <a:off x="7674452" y="4691313"/>
          <a:ext cx="230767" cy="378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01468" imgH="164885" progId="Equation.DSMT4">
                  <p:embed/>
                </p:oleObj>
              </mc:Choice>
              <mc:Fallback>
                <p:oleObj name="Equation" r:id="rId23" imgW="101468" imgH="164885" progId="Equation.DSMT4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DF64E7B6-91C5-4523-B936-C1B4647CE1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4452" y="4691313"/>
                        <a:ext cx="230767" cy="3785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>
            <a:extLst>
              <a:ext uri="{FF2B5EF4-FFF2-40B4-BE49-F238E27FC236}">
                <a16:creationId xmlns:a16="http://schemas.microsoft.com/office/drawing/2014/main" id="{0DBDADFB-6122-4FA0-8F5E-26ED23EAC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83844"/>
              </p:ext>
            </p:extLst>
          </p:nvPr>
        </p:nvGraphicFramePr>
        <p:xfrm>
          <a:off x="7625461" y="5170542"/>
          <a:ext cx="287811" cy="404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5" imgH="177415" progId="Equation.DSMT4">
                  <p:embed/>
                </p:oleObj>
              </mc:Choice>
              <mc:Fallback>
                <p:oleObj name="Equation" r:id="rId25" imgW="126725" imgH="177415" progId="Equation.DSMT4">
                  <p:embed/>
                  <p:pic>
                    <p:nvPicPr>
                      <p:cNvPr id="44" name="Object 43">
                        <a:extLst>
                          <a:ext uri="{FF2B5EF4-FFF2-40B4-BE49-F238E27FC236}">
                            <a16:creationId xmlns:a16="http://schemas.microsoft.com/office/drawing/2014/main" id="{0DBDADFB-6122-4FA0-8F5E-26ED23EAC7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5461" y="5170542"/>
                        <a:ext cx="287811" cy="404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8379190A-4657-47B5-AFC3-2C1C38E39F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598815"/>
              </p:ext>
            </p:extLst>
          </p:nvPr>
        </p:nvGraphicFramePr>
        <p:xfrm>
          <a:off x="7678801" y="5609180"/>
          <a:ext cx="233359" cy="378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01468" imgH="164885" progId="Equation.DSMT4">
                  <p:embed/>
                </p:oleObj>
              </mc:Choice>
              <mc:Fallback>
                <p:oleObj name="Equation" r:id="rId27" imgW="101468" imgH="164885" progId="Equation.DSMT4">
                  <p:embed/>
                  <p:pic>
                    <p:nvPicPr>
                      <p:cNvPr id="45" name="Object 44">
                        <a:extLst>
                          <a:ext uri="{FF2B5EF4-FFF2-40B4-BE49-F238E27FC236}">
                            <a16:creationId xmlns:a16="http://schemas.microsoft.com/office/drawing/2014/main" id="{8379190A-4657-47B5-AFC3-2C1C38E39F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8801" y="5609180"/>
                        <a:ext cx="233359" cy="378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>
            <a:extLst>
              <a:ext uri="{FF2B5EF4-FFF2-40B4-BE49-F238E27FC236}">
                <a16:creationId xmlns:a16="http://schemas.microsoft.com/office/drawing/2014/main" id="{09BF88B7-FA8E-4FF5-B040-EDE0B1E63E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686686"/>
              </p:ext>
            </p:extLst>
          </p:nvPr>
        </p:nvGraphicFramePr>
        <p:xfrm>
          <a:off x="7639333" y="6085675"/>
          <a:ext cx="287811" cy="375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6780" imgH="164814" progId="Equation.DSMT4">
                  <p:embed/>
                </p:oleObj>
              </mc:Choice>
              <mc:Fallback>
                <p:oleObj name="Equation" r:id="rId29" imgW="126780" imgH="164814" progId="Equation.DSMT4">
                  <p:embed/>
                  <p:pic>
                    <p:nvPicPr>
                      <p:cNvPr id="46" name="Object 45">
                        <a:extLst>
                          <a:ext uri="{FF2B5EF4-FFF2-40B4-BE49-F238E27FC236}">
                            <a16:creationId xmlns:a16="http://schemas.microsoft.com/office/drawing/2014/main" id="{09BF88B7-FA8E-4FF5-B040-EDE0B1E63E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9333" y="6085675"/>
                        <a:ext cx="287811" cy="3759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Oval 46">
            <a:extLst>
              <a:ext uri="{FF2B5EF4-FFF2-40B4-BE49-F238E27FC236}">
                <a16:creationId xmlns:a16="http://schemas.microsoft.com/office/drawing/2014/main" id="{204DF2B8-1F4A-4C7B-8757-BCBC8C8EBB17}"/>
              </a:ext>
            </a:extLst>
          </p:cNvPr>
          <p:cNvSpPr/>
          <p:nvPr/>
        </p:nvSpPr>
        <p:spPr>
          <a:xfrm>
            <a:off x="5219700" y="4684541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B8C55BB-B943-4109-86CB-1506CD111C07}"/>
              </a:ext>
            </a:extLst>
          </p:cNvPr>
          <p:cNvSpPr/>
          <p:nvPr/>
        </p:nvSpPr>
        <p:spPr>
          <a:xfrm>
            <a:off x="5418406" y="4907865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3B917CF-B740-44FC-98D7-AE24BDC3DB35}"/>
              </a:ext>
            </a:extLst>
          </p:cNvPr>
          <p:cNvSpPr/>
          <p:nvPr/>
        </p:nvSpPr>
        <p:spPr>
          <a:xfrm>
            <a:off x="5631180" y="5117123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F6EC5CD-D75F-4020-8DF7-E436539F8D61}"/>
              </a:ext>
            </a:extLst>
          </p:cNvPr>
          <p:cNvSpPr/>
          <p:nvPr/>
        </p:nvSpPr>
        <p:spPr>
          <a:xfrm>
            <a:off x="5844540" y="4902004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8854605-16A4-443A-BD87-AAA3B6A22105}"/>
              </a:ext>
            </a:extLst>
          </p:cNvPr>
          <p:cNvSpPr/>
          <p:nvPr/>
        </p:nvSpPr>
        <p:spPr>
          <a:xfrm>
            <a:off x="6050866" y="469450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33B31AC-7FBA-4B64-831E-EDFF57733A0B}"/>
              </a:ext>
            </a:extLst>
          </p:cNvPr>
          <p:cNvCxnSpPr>
            <a:cxnSpLocks/>
          </p:cNvCxnSpPr>
          <p:nvPr/>
        </p:nvCxnSpPr>
        <p:spPr>
          <a:xfrm flipH="1" flipV="1">
            <a:off x="4438357" y="3847514"/>
            <a:ext cx="1273713" cy="1359877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220D00A-4588-4200-AEFF-797644EE74C3}"/>
              </a:ext>
            </a:extLst>
          </p:cNvPr>
          <p:cNvCxnSpPr>
            <a:cxnSpLocks/>
          </p:cNvCxnSpPr>
          <p:nvPr/>
        </p:nvCxnSpPr>
        <p:spPr>
          <a:xfrm flipV="1">
            <a:off x="5682760" y="3842239"/>
            <a:ext cx="1273713" cy="1359877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9AA6940-5834-48B1-8B78-3B742301229F}"/>
              </a:ext>
            </a:extLst>
          </p:cNvPr>
          <p:cNvCxnSpPr>
            <a:cxnSpLocks/>
          </p:cNvCxnSpPr>
          <p:nvPr/>
        </p:nvCxnSpPr>
        <p:spPr>
          <a:xfrm flipH="1">
            <a:off x="4605412" y="3885614"/>
            <a:ext cx="2316479" cy="2461260"/>
          </a:xfrm>
          <a:prstGeom prst="line">
            <a:avLst/>
          </a:prstGeom>
          <a:ln w="41275">
            <a:solidFill>
              <a:srgbClr val="FF0000">
                <a:alpha val="3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7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 animBg="1"/>
      <p:bldP spid="33" grpId="0" animBg="1"/>
      <p:bldP spid="34" grpId="0" animBg="1"/>
      <p:bldP spid="35" grpId="0" animBg="1"/>
      <p:bldP spid="36" grpId="0" animBg="1"/>
      <p:bldP spid="40" grpId="0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280AC-8B4F-4C9B-A948-FEC14EAE8E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1" y="94956"/>
            <a:ext cx="8911882" cy="840545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Given the graph of each function, graph the absolute value of it`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FB9FDD-B761-428B-A304-223566D20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99" y="984738"/>
            <a:ext cx="2734036" cy="27009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74086D-5DCA-4881-B24C-E34DF0F8C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441" y="989427"/>
            <a:ext cx="2734036" cy="27009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851608-5BDE-441B-8EC7-6DE0E70F1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821" y="965980"/>
            <a:ext cx="2734036" cy="27009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A39E7C-C1AA-41FA-8B46-EB7A2BA06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7577" y="3887372"/>
            <a:ext cx="2734036" cy="2700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1DCB46-C44F-43CB-B96D-67BE546C3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7921" y="3877993"/>
            <a:ext cx="2734036" cy="27009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075DE2-3687-4D89-ABB8-D07E7C404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33" y="3924884"/>
            <a:ext cx="2734036" cy="2700997"/>
          </a:xfrm>
          <a:prstGeom prst="rect">
            <a:avLst/>
          </a:prstGeom>
        </p:spPr>
      </p:pic>
      <p:sp>
        <p:nvSpPr>
          <p:cNvPr id="10" name="Freeform 241">
            <a:extLst>
              <a:ext uri="{FF2B5EF4-FFF2-40B4-BE49-F238E27FC236}">
                <a16:creationId xmlns:a16="http://schemas.microsoft.com/office/drawing/2014/main" id="{9BC29DFC-FB7D-4154-8B8B-0587A7A00416}"/>
              </a:ext>
            </a:extLst>
          </p:cNvPr>
          <p:cNvSpPr>
            <a:spLocks/>
          </p:cNvSpPr>
          <p:nvPr/>
        </p:nvSpPr>
        <p:spPr bwMode="auto">
          <a:xfrm>
            <a:off x="3657599" y="3931920"/>
            <a:ext cx="2018714" cy="1985326"/>
          </a:xfrm>
          <a:custGeom>
            <a:avLst/>
            <a:gdLst>
              <a:gd name="T0" fmla="*/ 2147483647 w 373"/>
              <a:gd name="T1" fmla="*/ 2147483647 h 257"/>
              <a:gd name="T2" fmla="*/ 2147483647 w 373"/>
              <a:gd name="T3" fmla="*/ 2147483647 h 257"/>
              <a:gd name="T4" fmla="*/ 2147483647 w 373"/>
              <a:gd name="T5" fmla="*/ 2147483647 h 257"/>
              <a:gd name="T6" fmla="*/ 2147483647 w 373"/>
              <a:gd name="T7" fmla="*/ 2147483647 h 257"/>
              <a:gd name="T8" fmla="*/ 2147483647 w 373"/>
              <a:gd name="T9" fmla="*/ 2147483647 h 257"/>
              <a:gd name="T10" fmla="*/ 2147483647 w 373"/>
              <a:gd name="T11" fmla="*/ 2147483647 h 257"/>
              <a:gd name="T12" fmla="*/ 2147483647 w 373"/>
              <a:gd name="T13" fmla="*/ 2147483647 h 257"/>
              <a:gd name="T14" fmla="*/ 2147483647 w 373"/>
              <a:gd name="T15" fmla="*/ 2147483647 h 257"/>
              <a:gd name="T16" fmla="*/ 2147483647 w 373"/>
              <a:gd name="T17" fmla="*/ 2147483647 h 257"/>
              <a:gd name="T18" fmla="*/ 2147483647 w 373"/>
              <a:gd name="T19" fmla="*/ 2147483647 h 257"/>
              <a:gd name="T20" fmla="*/ 2147483647 w 373"/>
              <a:gd name="T21" fmla="*/ 2147483647 h 257"/>
              <a:gd name="T22" fmla="*/ 2147483647 w 373"/>
              <a:gd name="T23" fmla="*/ 2147483647 h 257"/>
              <a:gd name="T24" fmla="*/ 2147483647 w 373"/>
              <a:gd name="T25" fmla="*/ 2147483647 h 257"/>
              <a:gd name="T26" fmla="*/ 2147483647 w 373"/>
              <a:gd name="T27" fmla="*/ 2147483647 h 257"/>
              <a:gd name="T28" fmla="*/ 2147483647 w 373"/>
              <a:gd name="T29" fmla="*/ 2147483647 h 257"/>
              <a:gd name="T30" fmla="*/ 2147483647 w 373"/>
              <a:gd name="T31" fmla="*/ 2147483647 h 257"/>
              <a:gd name="T32" fmla="*/ 2147483647 w 373"/>
              <a:gd name="T33" fmla="*/ 2147483647 h 257"/>
              <a:gd name="T34" fmla="*/ 2147483647 w 373"/>
              <a:gd name="T35" fmla="*/ 2147483647 h 257"/>
              <a:gd name="T36" fmla="*/ 2147483647 w 373"/>
              <a:gd name="T37" fmla="*/ 2147483647 h 257"/>
              <a:gd name="T38" fmla="*/ 2147483647 w 373"/>
              <a:gd name="T39" fmla="*/ 2147483647 h 257"/>
              <a:gd name="T40" fmla="*/ 2147483647 w 373"/>
              <a:gd name="T41" fmla="*/ 2147483647 h 257"/>
              <a:gd name="T42" fmla="*/ 2147483647 w 373"/>
              <a:gd name="T43" fmla="*/ 2147483647 h 257"/>
              <a:gd name="T44" fmla="*/ 2147483647 w 373"/>
              <a:gd name="T45" fmla="*/ 2147483647 h 257"/>
              <a:gd name="T46" fmla="*/ 2147483647 w 373"/>
              <a:gd name="T47" fmla="*/ 2147483647 h 257"/>
              <a:gd name="T48" fmla="*/ 2147483647 w 373"/>
              <a:gd name="T49" fmla="*/ 2147483647 h 257"/>
              <a:gd name="T50" fmla="*/ 2147483647 w 373"/>
              <a:gd name="T51" fmla="*/ 2147483647 h 257"/>
              <a:gd name="T52" fmla="*/ 2147483647 w 373"/>
              <a:gd name="T53" fmla="*/ 2147483647 h 257"/>
              <a:gd name="T54" fmla="*/ 2147483647 w 373"/>
              <a:gd name="T55" fmla="*/ 2147483647 h 257"/>
              <a:gd name="T56" fmla="*/ 2147483647 w 373"/>
              <a:gd name="T57" fmla="*/ 2147483647 h 257"/>
              <a:gd name="T58" fmla="*/ 2147483647 w 373"/>
              <a:gd name="T59" fmla="*/ 2147483647 h 257"/>
              <a:gd name="T60" fmla="*/ 2147483647 w 373"/>
              <a:gd name="T61" fmla="*/ 2147483647 h 257"/>
              <a:gd name="T62" fmla="*/ 2147483647 w 373"/>
              <a:gd name="T63" fmla="*/ 2147483647 h 257"/>
              <a:gd name="T64" fmla="*/ 2147483647 w 373"/>
              <a:gd name="T65" fmla="*/ 2147483647 h 257"/>
              <a:gd name="T66" fmla="*/ 2147483647 w 373"/>
              <a:gd name="T67" fmla="*/ 2147483647 h 257"/>
              <a:gd name="T68" fmla="*/ 2147483647 w 373"/>
              <a:gd name="T69" fmla="*/ 2147483647 h 257"/>
              <a:gd name="T70" fmla="*/ 2147483647 w 373"/>
              <a:gd name="T71" fmla="*/ 2147483647 h 257"/>
              <a:gd name="T72" fmla="*/ 2147483647 w 373"/>
              <a:gd name="T73" fmla="*/ 2147483647 h 257"/>
              <a:gd name="T74" fmla="*/ 2147483647 w 373"/>
              <a:gd name="T75" fmla="*/ 2147483647 h 257"/>
              <a:gd name="T76" fmla="*/ 2147483647 w 373"/>
              <a:gd name="T77" fmla="*/ 2147483647 h 257"/>
              <a:gd name="T78" fmla="*/ 2147483647 w 373"/>
              <a:gd name="T79" fmla="*/ 2147483647 h 257"/>
              <a:gd name="T80" fmla="*/ 2147483647 w 373"/>
              <a:gd name="T81" fmla="*/ 2147483647 h 257"/>
              <a:gd name="T82" fmla="*/ 2147483647 w 373"/>
              <a:gd name="T83" fmla="*/ 2147483647 h 257"/>
              <a:gd name="T84" fmla="*/ 2147483647 w 373"/>
              <a:gd name="T85" fmla="*/ 2147483647 h 257"/>
              <a:gd name="T86" fmla="*/ 2147483647 w 373"/>
              <a:gd name="T87" fmla="*/ 2147483647 h 257"/>
              <a:gd name="T88" fmla="*/ 2147483647 w 373"/>
              <a:gd name="T89" fmla="*/ 2147483647 h 257"/>
              <a:gd name="T90" fmla="*/ 2147483647 w 373"/>
              <a:gd name="T91" fmla="*/ 2147483647 h 257"/>
              <a:gd name="T92" fmla="*/ 2147483647 w 373"/>
              <a:gd name="T93" fmla="*/ 2147483647 h 257"/>
              <a:gd name="T94" fmla="*/ 2147483647 w 373"/>
              <a:gd name="T95" fmla="*/ 2147483647 h 257"/>
              <a:gd name="T96" fmla="*/ 2147483647 w 373"/>
              <a:gd name="T97" fmla="*/ 2147483647 h 257"/>
              <a:gd name="T98" fmla="*/ 2147483647 w 373"/>
              <a:gd name="T99" fmla="*/ 2147483647 h 257"/>
              <a:gd name="T100" fmla="*/ 2147483647 w 373"/>
              <a:gd name="T101" fmla="*/ 2147483647 h 257"/>
              <a:gd name="T102" fmla="*/ 2147483647 w 373"/>
              <a:gd name="T103" fmla="*/ 2147483647 h 257"/>
              <a:gd name="T104" fmla="*/ 2147483647 w 373"/>
              <a:gd name="T105" fmla="*/ 2147483647 h 257"/>
              <a:gd name="T106" fmla="*/ 2147483647 w 373"/>
              <a:gd name="T107" fmla="*/ 2147483647 h 257"/>
              <a:gd name="T108" fmla="*/ 2147483647 w 373"/>
              <a:gd name="T109" fmla="*/ 2147483647 h 257"/>
              <a:gd name="T110" fmla="*/ 2147483647 w 373"/>
              <a:gd name="T111" fmla="*/ 2147483647 h 257"/>
              <a:gd name="T112" fmla="*/ 2147483647 w 373"/>
              <a:gd name="T113" fmla="*/ 2147483647 h 257"/>
              <a:gd name="T114" fmla="*/ 2147483647 w 373"/>
              <a:gd name="T115" fmla="*/ 2147483647 h 257"/>
              <a:gd name="T116" fmla="*/ 2147483647 w 373"/>
              <a:gd name="T117" fmla="*/ 2147483647 h 257"/>
              <a:gd name="T118" fmla="*/ 2147483647 w 373"/>
              <a:gd name="T119" fmla="*/ 2147483647 h 257"/>
              <a:gd name="T120" fmla="*/ 2147483647 w 373"/>
              <a:gd name="T121" fmla="*/ 2147483647 h 257"/>
              <a:gd name="T122" fmla="*/ 2147483647 w 373"/>
              <a:gd name="T123" fmla="*/ 2147483647 h 2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7"/>
              <a:gd name="T188" fmla="*/ 373 w 373"/>
              <a:gd name="T189" fmla="*/ 257 h 2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7">
                <a:moveTo>
                  <a:pt x="0" y="4"/>
                </a:moveTo>
                <a:lnTo>
                  <a:pt x="2" y="9"/>
                </a:lnTo>
                <a:lnTo>
                  <a:pt x="4" y="15"/>
                </a:lnTo>
                <a:lnTo>
                  <a:pt x="6" y="20"/>
                </a:lnTo>
                <a:lnTo>
                  <a:pt x="8" y="25"/>
                </a:lnTo>
                <a:lnTo>
                  <a:pt x="10" y="30"/>
                </a:lnTo>
                <a:lnTo>
                  <a:pt x="12" y="36"/>
                </a:lnTo>
                <a:lnTo>
                  <a:pt x="14" y="41"/>
                </a:lnTo>
                <a:lnTo>
                  <a:pt x="16" y="46"/>
                </a:lnTo>
                <a:lnTo>
                  <a:pt x="18" y="51"/>
                </a:lnTo>
                <a:lnTo>
                  <a:pt x="20" y="56"/>
                </a:lnTo>
                <a:lnTo>
                  <a:pt x="22" y="60"/>
                </a:lnTo>
                <a:lnTo>
                  <a:pt x="24" y="65"/>
                </a:lnTo>
                <a:lnTo>
                  <a:pt x="26" y="70"/>
                </a:lnTo>
                <a:lnTo>
                  <a:pt x="28" y="74"/>
                </a:lnTo>
                <a:lnTo>
                  <a:pt x="30" y="79"/>
                </a:lnTo>
                <a:lnTo>
                  <a:pt x="32" y="84"/>
                </a:lnTo>
                <a:lnTo>
                  <a:pt x="34" y="88"/>
                </a:lnTo>
                <a:lnTo>
                  <a:pt x="36" y="93"/>
                </a:lnTo>
                <a:lnTo>
                  <a:pt x="38" y="97"/>
                </a:lnTo>
                <a:lnTo>
                  <a:pt x="40" y="101"/>
                </a:lnTo>
                <a:lnTo>
                  <a:pt x="42" y="105"/>
                </a:lnTo>
                <a:lnTo>
                  <a:pt x="44" y="110"/>
                </a:lnTo>
                <a:lnTo>
                  <a:pt x="46" y="114"/>
                </a:lnTo>
                <a:lnTo>
                  <a:pt x="48" y="118"/>
                </a:lnTo>
                <a:lnTo>
                  <a:pt x="50" y="122"/>
                </a:lnTo>
                <a:lnTo>
                  <a:pt x="52" y="126"/>
                </a:lnTo>
                <a:lnTo>
                  <a:pt x="54" y="130"/>
                </a:lnTo>
                <a:lnTo>
                  <a:pt x="56" y="133"/>
                </a:lnTo>
                <a:lnTo>
                  <a:pt x="58" y="137"/>
                </a:lnTo>
                <a:lnTo>
                  <a:pt x="60" y="141"/>
                </a:lnTo>
                <a:lnTo>
                  <a:pt x="62" y="145"/>
                </a:lnTo>
                <a:lnTo>
                  <a:pt x="64" y="148"/>
                </a:lnTo>
                <a:lnTo>
                  <a:pt x="66" y="152"/>
                </a:lnTo>
                <a:lnTo>
                  <a:pt x="68" y="155"/>
                </a:lnTo>
                <a:lnTo>
                  <a:pt x="70" y="159"/>
                </a:lnTo>
                <a:lnTo>
                  <a:pt x="72" y="162"/>
                </a:lnTo>
                <a:lnTo>
                  <a:pt x="74" y="165"/>
                </a:lnTo>
                <a:lnTo>
                  <a:pt x="76" y="169"/>
                </a:lnTo>
                <a:lnTo>
                  <a:pt x="78" y="172"/>
                </a:lnTo>
                <a:lnTo>
                  <a:pt x="80" y="175"/>
                </a:lnTo>
                <a:lnTo>
                  <a:pt x="82" y="178"/>
                </a:lnTo>
                <a:lnTo>
                  <a:pt x="84" y="181"/>
                </a:lnTo>
                <a:lnTo>
                  <a:pt x="86" y="184"/>
                </a:lnTo>
                <a:lnTo>
                  <a:pt x="88" y="187"/>
                </a:lnTo>
                <a:lnTo>
                  <a:pt x="90" y="190"/>
                </a:lnTo>
                <a:lnTo>
                  <a:pt x="92" y="192"/>
                </a:lnTo>
                <a:lnTo>
                  <a:pt x="94" y="195"/>
                </a:lnTo>
                <a:lnTo>
                  <a:pt x="96" y="198"/>
                </a:lnTo>
                <a:lnTo>
                  <a:pt x="98" y="200"/>
                </a:lnTo>
                <a:lnTo>
                  <a:pt x="100" y="203"/>
                </a:lnTo>
                <a:lnTo>
                  <a:pt x="102" y="205"/>
                </a:lnTo>
                <a:lnTo>
                  <a:pt x="104" y="208"/>
                </a:lnTo>
                <a:lnTo>
                  <a:pt x="106" y="210"/>
                </a:lnTo>
                <a:lnTo>
                  <a:pt x="108" y="213"/>
                </a:lnTo>
                <a:lnTo>
                  <a:pt x="110" y="215"/>
                </a:lnTo>
                <a:lnTo>
                  <a:pt x="112" y="217"/>
                </a:lnTo>
                <a:lnTo>
                  <a:pt x="114" y="219"/>
                </a:lnTo>
                <a:lnTo>
                  <a:pt x="116" y="221"/>
                </a:lnTo>
                <a:lnTo>
                  <a:pt x="118" y="223"/>
                </a:lnTo>
                <a:lnTo>
                  <a:pt x="120" y="225"/>
                </a:lnTo>
                <a:lnTo>
                  <a:pt x="122" y="227"/>
                </a:lnTo>
                <a:lnTo>
                  <a:pt x="124" y="229"/>
                </a:lnTo>
                <a:lnTo>
                  <a:pt x="126" y="231"/>
                </a:lnTo>
                <a:lnTo>
                  <a:pt x="128" y="232"/>
                </a:lnTo>
                <a:lnTo>
                  <a:pt x="130" y="234"/>
                </a:lnTo>
                <a:lnTo>
                  <a:pt x="132" y="236"/>
                </a:lnTo>
                <a:lnTo>
                  <a:pt x="134" y="237"/>
                </a:lnTo>
                <a:lnTo>
                  <a:pt x="136" y="239"/>
                </a:lnTo>
                <a:lnTo>
                  <a:pt x="138" y="240"/>
                </a:lnTo>
                <a:lnTo>
                  <a:pt x="140" y="242"/>
                </a:lnTo>
                <a:lnTo>
                  <a:pt x="142" y="243"/>
                </a:lnTo>
                <a:lnTo>
                  <a:pt x="144" y="244"/>
                </a:lnTo>
                <a:lnTo>
                  <a:pt x="146" y="245"/>
                </a:lnTo>
                <a:lnTo>
                  <a:pt x="148" y="247"/>
                </a:lnTo>
                <a:lnTo>
                  <a:pt x="150" y="248"/>
                </a:lnTo>
                <a:lnTo>
                  <a:pt x="152" y="249"/>
                </a:lnTo>
                <a:lnTo>
                  <a:pt x="154" y="250"/>
                </a:lnTo>
                <a:lnTo>
                  <a:pt x="156" y="250"/>
                </a:lnTo>
                <a:lnTo>
                  <a:pt x="158" y="251"/>
                </a:lnTo>
                <a:lnTo>
                  <a:pt x="160" y="252"/>
                </a:lnTo>
                <a:lnTo>
                  <a:pt x="162" y="253"/>
                </a:lnTo>
                <a:lnTo>
                  <a:pt x="164" y="254"/>
                </a:lnTo>
                <a:lnTo>
                  <a:pt x="166" y="254"/>
                </a:lnTo>
                <a:lnTo>
                  <a:pt x="168" y="255"/>
                </a:lnTo>
                <a:lnTo>
                  <a:pt x="170" y="255"/>
                </a:lnTo>
                <a:lnTo>
                  <a:pt x="172" y="256"/>
                </a:lnTo>
                <a:lnTo>
                  <a:pt x="174" y="256"/>
                </a:lnTo>
                <a:lnTo>
                  <a:pt x="176" y="256"/>
                </a:lnTo>
                <a:lnTo>
                  <a:pt x="178" y="257"/>
                </a:lnTo>
                <a:lnTo>
                  <a:pt x="180" y="257"/>
                </a:lnTo>
                <a:lnTo>
                  <a:pt x="182" y="257"/>
                </a:lnTo>
                <a:lnTo>
                  <a:pt x="184" y="257"/>
                </a:lnTo>
                <a:lnTo>
                  <a:pt x="186" y="257"/>
                </a:lnTo>
                <a:lnTo>
                  <a:pt x="188" y="257"/>
                </a:lnTo>
                <a:lnTo>
                  <a:pt x="190" y="257"/>
                </a:lnTo>
                <a:lnTo>
                  <a:pt x="192" y="257"/>
                </a:lnTo>
                <a:lnTo>
                  <a:pt x="194" y="257"/>
                </a:lnTo>
                <a:lnTo>
                  <a:pt x="196" y="256"/>
                </a:lnTo>
                <a:lnTo>
                  <a:pt x="198" y="256"/>
                </a:lnTo>
                <a:lnTo>
                  <a:pt x="200" y="256"/>
                </a:lnTo>
                <a:lnTo>
                  <a:pt x="202" y="255"/>
                </a:lnTo>
                <a:lnTo>
                  <a:pt x="204" y="255"/>
                </a:lnTo>
                <a:lnTo>
                  <a:pt x="206" y="254"/>
                </a:lnTo>
                <a:lnTo>
                  <a:pt x="208" y="253"/>
                </a:lnTo>
                <a:lnTo>
                  <a:pt x="210" y="253"/>
                </a:lnTo>
                <a:lnTo>
                  <a:pt x="212" y="252"/>
                </a:lnTo>
                <a:lnTo>
                  <a:pt x="214" y="251"/>
                </a:lnTo>
                <a:lnTo>
                  <a:pt x="216" y="250"/>
                </a:lnTo>
                <a:lnTo>
                  <a:pt x="218" y="249"/>
                </a:lnTo>
                <a:lnTo>
                  <a:pt x="220" y="248"/>
                </a:lnTo>
                <a:lnTo>
                  <a:pt x="222" y="247"/>
                </a:lnTo>
                <a:lnTo>
                  <a:pt x="224" y="246"/>
                </a:lnTo>
                <a:lnTo>
                  <a:pt x="226" y="245"/>
                </a:lnTo>
                <a:lnTo>
                  <a:pt x="228" y="244"/>
                </a:lnTo>
                <a:lnTo>
                  <a:pt x="230" y="243"/>
                </a:lnTo>
                <a:lnTo>
                  <a:pt x="232" y="241"/>
                </a:lnTo>
                <a:lnTo>
                  <a:pt x="234" y="240"/>
                </a:lnTo>
                <a:lnTo>
                  <a:pt x="236" y="239"/>
                </a:lnTo>
                <a:lnTo>
                  <a:pt x="238" y="237"/>
                </a:lnTo>
                <a:lnTo>
                  <a:pt x="240" y="236"/>
                </a:lnTo>
                <a:lnTo>
                  <a:pt x="242" y="234"/>
                </a:lnTo>
                <a:lnTo>
                  <a:pt x="244" y="232"/>
                </a:lnTo>
                <a:lnTo>
                  <a:pt x="246" y="230"/>
                </a:lnTo>
                <a:lnTo>
                  <a:pt x="248" y="229"/>
                </a:lnTo>
                <a:lnTo>
                  <a:pt x="250" y="227"/>
                </a:lnTo>
                <a:lnTo>
                  <a:pt x="252" y="225"/>
                </a:lnTo>
                <a:lnTo>
                  <a:pt x="254" y="223"/>
                </a:lnTo>
                <a:lnTo>
                  <a:pt x="256" y="221"/>
                </a:lnTo>
                <a:lnTo>
                  <a:pt x="258" y="219"/>
                </a:lnTo>
                <a:lnTo>
                  <a:pt x="260" y="217"/>
                </a:lnTo>
                <a:lnTo>
                  <a:pt x="262" y="215"/>
                </a:lnTo>
                <a:lnTo>
                  <a:pt x="264" y="212"/>
                </a:lnTo>
                <a:lnTo>
                  <a:pt x="266" y="210"/>
                </a:lnTo>
                <a:lnTo>
                  <a:pt x="268" y="208"/>
                </a:lnTo>
                <a:lnTo>
                  <a:pt x="270" y="205"/>
                </a:lnTo>
                <a:lnTo>
                  <a:pt x="272" y="203"/>
                </a:lnTo>
                <a:lnTo>
                  <a:pt x="274" y="200"/>
                </a:lnTo>
                <a:lnTo>
                  <a:pt x="276" y="197"/>
                </a:lnTo>
                <a:lnTo>
                  <a:pt x="278" y="195"/>
                </a:lnTo>
                <a:lnTo>
                  <a:pt x="280" y="192"/>
                </a:lnTo>
                <a:lnTo>
                  <a:pt x="282" y="189"/>
                </a:lnTo>
                <a:lnTo>
                  <a:pt x="284" y="186"/>
                </a:lnTo>
                <a:lnTo>
                  <a:pt x="286" y="184"/>
                </a:lnTo>
                <a:lnTo>
                  <a:pt x="288" y="181"/>
                </a:lnTo>
                <a:lnTo>
                  <a:pt x="290" y="178"/>
                </a:lnTo>
                <a:lnTo>
                  <a:pt x="292" y="174"/>
                </a:lnTo>
                <a:lnTo>
                  <a:pt x="294" y="171"/>
                </a:lnTo>
                <a:lnTo>
                  <a:pt x="296" y="168"/>
                </a:lnTo>
                <a:lnTo>
                  <a:pt x="298" y="165"/>
                </a:lnTo>
                <a:lnTo>
                  <a:pt x="300" y="162"/>
                </a:lnTo>
                <a:lnTo>
                  <a:pt x="302" y="158"/>
                </a:lnTo>
                <a:lnTo>
                  <a:pt x="304" y="155"/>
                </a:lnTo>
                <a:lnTo>
                  <a:pt x="306" y="151"/>
                </a:lnTo>
                <a:lnTo>
                  <a:pt x="308" y="148"/>
                </a:lnTo>
                <a:lnTo>
                  <a:pt x="310" y="144"/>
                </a:lnTo>
                <a:lnTo>
                  <a:pt x="312" y="140"/>
                </a:lnTo>
                <a:lnTo>
                  <a:pt x="314" y="137"/>
                </a:lnTo>
                <a:lnTo>
                  <a:pt x="316" y="133"/>
                </a:lnTo>
                <a:lnTo>
                  <a:pt x="318" y="129"/>
                </a:lnTo>
                <a:lnTo>
                  <a:pt x="320" y="125"/>
                </a:lnTo>
                <a:lnTo>
                  <a:pt x="322" y="121"/>
                </a:lnTo>
                <a:lnTo>
                  <a:pt x="324" y="117"/>
                </a:lnTo>
                <a:lnTo>
                  <a:pt x="326" y="113"/>
                </a:lnTo>
                <a:lnTo>
                  <a:pt x="328" y="109"/>
                </a:lnTo>
                <a:lnTo>
                  <a:pt x="330" y="105"/>
                </a:lnTo>
                <a:lnTo>
                  <a:pt x="332" y="101"/>
                </a:lnTo>
                <a:lnTo>
                  <a:pt x="334" y="96"/>
                </a:lnTo>
                <a:lnTo>
                  <a:pt x="336" y="92"/>
                </a:lnTo>
                <a:lnTo>
                  <a:pt x="338" y="87"/>
                </a:lnTo>
                <a:lnTo>
                  <a:pt x="340" y="83"/>
                </a:lnTo>
                <a:lnTo>
                  <a:pt x="342" y="78"/>
                </a:lnTo>
                <a:lnTo>
                  <a:pt x="344" y="74"/>
                </a:lnTo>
                <a:lnTo>
                  <a:pt x="346" y="69"/>
                </a:lnTo>
                <a:lnTo>
                  <a:pt x="348" y="64"/>
                </a:lnTo>
                <a:lnTo>
                  <a:pt x="350" y="60"/>
                </a:lnTo>
                <a:lnTo>
                  <a:pt x="352" y="55"/>
                </a:lnTo>
                <a:lnTo>
                  <a:pt x="354" y="50"/>
                </a:lnTo>
                <a:lnTo>
                  <a:pt x="356" y="45"/>
                </a:lnTo>
                <a:lnTo>
                  <a:pt x="358" y="40"/>
                </a:lnTo>
                <a:lnTo>
                  <a:pt x="360" y="35"/>
                </a:lnTo>
                <a:lnTo>
                  <a:pt x="362" y="30"/>
                </a:lnTo>
                <a:lnTo>
                  <a:pt x="364" y="24"/>
                </a:lnTo>
                <a:lnTo>
                  <a:pt x="366" y="19"/>
                </a:lnTo>
                <a:lnTo>
                  <a:pt x="368" y="14"/>
                </a:lnTo>
                <a:lnTo>
                  <a:pt x="370" y="9"/>
                </a:lnTo>
                <a:lnTo>
                  <a:pt x="372" y="3"/>
                </a:lnTo>
                <a:lnTo>
                  <a:pt x="373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D78D4E-4D65-4507-96B7-3FBBDF6486E2}"/>
              </a:ext>
            </a:extLst>
          </p:cNvPr>
          <p:cNvCxnSpPr>
            <a:cxnSpLocks/>
          </p:cNvCxnSpPr>
          <p:nvPr/>
        </p:nvCxnSpPr>
        <p:spPr>
          <a:xfrm flipH="1" flipV="1">
            <a:off x="365761" y="1005840"/>
            <a:ext cx="2271931" cy="244074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 71">
            <a:extLst>
              <a:ext uri="{FF2B5EF4-FFF2-40B4-BE49-F238E27FC236}">
                <a16:creationId xmlns:a16="http://schemas.microsoft.com/office/drawing/2014/main" id="{E1F1F23F-1D3F-464D-BE03-8081985B1F73}"/>
              </a:ext>
            </a:extLst>
          </p:cNvPr>
          <p:cNvSpPr>
            <a:spLocks/>
          </p:cNvSpPr>
          <p:nvPr/>
        </p:nvSpPr>
        <p:spPr bwMode="auto">
          <a:xfrm>
            <a:off x="6465232" y="1867040"/>
            <a:ext cx="382588" cy="475643"/>
          </a:xfrm>
          <a:custGeom>
            <a:avLst/>
            <a:gdLst>
              <a:gd name="T0" fmla="*/ 0 w 66"/>
              <a:gd name="T1" fmla="*/ 2147483647 h 106"/>
              <a:gd name="T2" fmla="*/ 2147483647 w 66"/>
              <a:gd name="T3" fmla="*/ 2147483647 h 106"/>
              <a:gd name="T4" fmla="*/ 2147483647 w 66"/>
              <a:gd name="T5" fmla="*/ 2147483647 h 106"/>
              <a:gd name="T6" fmla="*/ 2147483647 w 66"/>
              <a:gd name="T7" fmla="*/ 2147483647 h 106"/>
              <a:gd name="T8" fmla="*/ 2147483647 w 66"/>
              <a:gd name="T9" fmla="*/ 2147483647 h 106"/>
              <a:gd name="T10" fmla="*/ 2147483647 w 66"/>
              <a:gd name="T11" fmla="*/ 2147483647 h 106"/>
              <a:gd name="T12" fmla="*/ 2147483647 w 66"/>
              <a:gd name="T13" fmla="*/ 2147483647 h 106"/>
              <a:gd name="T14" fmla="*/ 2147483647 w 66"/>
              <a:gd name="T15" fmla="*/ 2147483647 h 106"/>
              <a:gd name="T16" fmla="*/ 2147483647 w 66"/>
              <a:gd name="T17" fmla="*/ 2147483647 h 106"/>
              <a:gd name="T18" fmla="*/ 2147483647 w 66"/>
              <a:gd name="T19" fmla="*/ 2147483647 h 106"/>
              <a:gd name="T20" fmla="*/ 2147483647 w 66"/>
              <a:gd name="T21" fmla="*/ 2147483647 h 106"/>
              <a:gd name="T22" fmla="*/ 2147483647 w 66"/>
              <a:gd name="T23" fmla="*/ 2147483647 h 106"/>
              <a:gd name="T24" fmla="*/ 2147483647 w 66"/>
              <a:gd name="T25" fmla="*/ 2147483647 h 106"/>
              <a:gd name="T26" fmla="*/ 2147483647 w 66"/>
              <a:gd name="T27" fmla="*/ 2147483647 h 106"/>
              <a:gd name="T28" fmla="*/ 2147483647 w 66"/>
              <a:gd name="T29" fmla="*/ 2147483647 h 106"/>
              <a:gd name="T30" fmla="*/ 2147483647 w 66"/>
              <a:gd name="T31" fmla="*/ 2147483647 h 106"/>
              <a:gd name="T32" fmla="*/ 2147483647 w 66"/>
              <a:gd name="T33" fmla="*/ 2147483647 h 106"/>
              <a:gd name="T34" fmla="*/ 2147483647 w 66"/>
              <a:gd name="T35" fmla="*/ 2147483647 h 106"/>
              <a:gd name="T36" fmla="*/ 2147483647 w 66"/>
              <a:gd name="T37" fmla="*/ 2147483647 h 106"/>
              <a:gd name="T38" fmla="*/ 2147483647 w 66"/>
              <a:gd name="T39" fmla="*/ 2147483647 h 106"/>
              <a:gd name="T40" fmla="*/ 2147483647 w 66"/>
              <a:gd name="T41" fmla="*/ 2147483647 h 106"/>
              <a:gd name="T42" fmla="*/ 2147483647 w 66"/>
              <a:gd name="T43" fmla="*/ 2147483647 h 106"/>
              <a:gd name="T44" fmla="*/ 2147483647 w 66"/>
              <a:gd name="T45" fmla="*/ 2147483647 h 106"/>
              <a:gd name="T46" fmla="*/ 2147483647 w 66"/>
              <a:gd name="T47" fmla="*/ 0 h 106"/>
              <a:gd name="T48" fmla="*/ 2147483647 w 66"/>
              <a:gd name="T49" fmla="*/ 0 h 106"/>
              <a:gd name="T50" fmla="*/ 2147483647 w 66"/>
              <a:gd name="T51" fmla="*/ 2147483647 h 106"/>
              <a:gd name="T52" fmla="*/ 2147483647 w 66"/>
              <a:gd name="T53" fmla="*/ 2147483647 h 106"/>
              <a:gd name="T54" fmla="*/ 2147483647 w 66"/>
              <a:gd name="T55" fmla="*/ 2147483647 h 106"/>
              <a:gd name="T56" fmla="*/ 2147483647 w 66"/>
              <a:gd name="T57" fmla="*/ 2147483647 h 106"/>
              <a:gd name="T58" fmla="*/ 2147483647 w 66"/>
              <a:gd name="T59" fmla="*/ 2147483647 h 106"/>
              <a:gd name="T60" fmla="*/ 2147483647 w 66"/>
              <a:gd name="T61" fmla="*/ 2147483647 h 106"/>
              <a:gd name="T62" fmla="*/ 2147483647 w 66"/>
              <a:gd name="T63" fmla="*/ 2147483647 h 106"/>
              <a:gd name="T64" fmla="*/ 2147483647 w 66"/>
              <a:gd name="T65" fmla="*/ 2147483647 h 106"/>
              <a:gd name="T66" fmla="*/ 2147483647 w 66"/>
              <a:gd name="T67" fmla="*/ 2147483647 h 106"/>
              <a:gd name="T68" fmla="*/ 2147483647 w 66"/>
              <a:gd name="T69" fmla="*/ 2147483647 h 106"/>
              <a:gd name="T70" fmla="*/ 2147483647 w 66"/>
              <a:gd name="T71" fmla="*/ 2147483647 h 106"/>
              <a:gd name="T72" fmla="*/ 2147483647 w 66"/>
              <a:gd name="T73" fmla="*/ 2147483647 h 106"/>
              <a:gd name="T74" fmla="*/ 2147483647 w 66"/>
              <a:gd name="T75" fmla="*/ 2147483647 h 106"/>
              <a:gd name="T76" fmla="*/ 2147483647 w 66"/>
              <a:gd name="T77" fmla="*/ 2147483647 h 106"/>
              <a:gd name="T78" fmla="*/ 2147483647 w 66"/>
              <a:gd name="T79" fmla="*/ 2147483647 h 106"/>
              <a:gd name="T80" fmla="*/ 2147483647 w 66"/>
              <a:gd name="T81" fmla="*/ 2147483647 h 106"/>
              <a:gd name="T82" fmla="*/ 2147483647 w 66"/>
              <a:gd name="T83" fmla="*/ 2147483647 h 106"/>
              <a:gd name="T84" fmla="*/ 2147483647 w 66"/>
              <a:gd name="T85" fmla="*/ 2147483647 h 10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6"/>
              <a:gd name="T130" fmla="*/ 0 h 106"/>
              <a:gd name="T131" fmla="*/ 66 w 66"/>
              <a:gd name="T132" fmla="*/ 106 h 10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6" h="106">
                <a:moveTo>
                  <a:pt x="0" y="102"/>
                </a:moveTo>
                <a:lnTo>
                  <a:pt x="1" y="94"/>
                </a:lnTo>
                <a:lnTo>
                  <a:pt x="2" y="86"/>
                </a:lnTo>
                <a:lnTo>
                  <a:pt x="3" y="78"/>
                </a:lnTo>
                <a:lnTo>
                  <a:pt x="4" y="71"/>
                </a:lnTo>
                <a:lnTo>
                  <a:pt x="5" y="64"/>
                </a:lnTo>
                <a:lnTo>
                  <a:pt x="6" y="58"/>
                </a:lnTo>
                <a:lnTo>
                  <a:pt x="7" y="52"/>
                </a:lnTo>
                <a:lnTo>
                  <a:pt x="8" y="46"/>
                </a:lnTo>
                <a:lnTo>
                  <a:pt x="9" y="41"/>
                </a:lnTo>
                <a:lnTo>
                  <a:pt x="10" y="36"/>
                </a:lnTo>
                <a:lnTo>
                  <a:pt x="11" y="31"/>
                </a:lnTo>
                <a:lnTo>
                  <a:pt x="12" y="27"/>
                </a:lnTo>
                <a:lnTo>
                  <a:pt x="13" y="23"/>
                </a:lnTo>
                <a:lnTo>
                  <a:pt x="14" y="20"/>
                </a:lnTo>
                <a:lnTo>
                  <a:pt x="15" y="17"/>
                </a:lnTo>
                <a:lnTo>
                  <a:pt x="16" y="14"/>
                </a:lnTo>
                <a:lnTo>
                  <a:pt x="17" y="11"/>
                </a:lnTo>
                <a:lnTo>
                  <a:pt x="18" y="9"/>
                </a:lnTo>
                <a:lnTo>
                  <a:pt x="19" y="7"/>
                </a:lnTo>
                <a:lnTo>
                  <a:pt x="20" y="5"/>
                </a:lnTo>
                <a:lnTo>
                  <a:pt x="21" y="3"/>
                </a:lnTo>
                <a:lnTo>
                  <a:pt x="23" y="1"/>
                </a:lnTo>
                <a:lnTo>
                  <a:pt x="25" y="0"/>
                </a:lnTo>
                <a:lnTo>
                  <a:pt x="27" y="0"/>
                </a:lnTo>
                <a:lnTo>
                  <a:pt x="29" y="1"/>
                </a:lnTo>
                <a:lnTo>
                  <a:pt x="32" y="3"/>
                </a:lnTo>
                <a:lnTo>
                  <a:pt x="34" y="6"/>
                </a:lnTo>
                <a:lnTo>
                  <a:pt x="36" y="9"/>
                </a:lnTo>
                <a:lnTo>
                  <a:pt x="38" y="13"/>
                </a:lnTo>
                <a:lnTo>
                  <a:pt x="41" y="19"/>
                </a:lnTo>
                <a:lnTo>
                  <a:pt x="43" y="24"/>
                </a:lnTo>
                <a:lnTo>
                  <a:pt x="45" y="30"/>
                </a:lnTo>
                <a:lnTo>
                  <a:pt x="47" y="37"/>
                </a:lnTo>
                <a:lnTo>
                  <a:pt x="50" y="44"/>
                </a:lnTo>
                <a:lnTo>
                  <a:pt x="52" y="52"/>
                </a:lnTo>
                <a:lnTo>
                  <a:pt x="54" y="60"/>
                </a:lnTo>
                <a:lnTo>
                  <a:pt x="56" y="68"/>
                </a:lnTo>
                <a:lnTo>
                  <a:pt x="59" y="76"/>
                </a:lnTo>
                <a:lnTo>
                  <a:pt x="61" y="84"/>
                </a:lnTo>
                <a:lnTo>
                  <a:pt x="63" y="93"/>
                </a:lnTo>
                <a:lnTo>
                  <a:pt x="65" y="102"/>
                </a:lnTo>
                <a:lnTo>
                  <a:pt x="66" y="106"/>
                </a:ln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8" name="Freeform 72">
            <a:extLst>
              <a:ext uri="{FF2B5EF4-FFF2-40B4-BE49-F238E27FC236}">
                <a16:creationId xmlns:a16="http://schemas.microsoft.com/office/drawing/2014/main" id="{30FF72C6-D9F5-4BC6-88A6-7D8F03B890F3}"/>
              </a:ext>
            </a:extLst>
          </p:cNvPr>
          <p:cNvSpPr>
            <a:spLocks/>
          </p:cNvSpPr>
          <p:nvPr/>
        </p:nvSpPr>
        <p:spPr bwMode="auto">
          <a:xfrm>
            <a:off x="6841470" y="2302459"/>
            <a:ext cx="771525" cy="708938"/>
          </a:xfrm>
          <a:custGeom>
            <a:avLst/>
            <a:gdLst>
              <a:gd name="T0" fmla="*/ 2147483647 w 133"/>
              <a:gd name="T1" fmla="*/ 2147483647 h 158"/>
              <a:gd name="T2" fmla="*/ 2147483647 w 133"/>
              <a:gd name="T3" fmla="*/ 2147483647 h 158"/>
              <a:gd name="T4" fmla="*/ 2147483647 w 133"/>
              <a:gd name="T5" fmla="*/ 2147483647 h 158"/>
              <a:gd name="T6" fmla="*/ 2147483647 w 133"/>
              <a:gd name="T7" fmla="*/ 2147483647 h 158"/>
              <a:gd name="T8" fmla="*/ 2147483647 w 133"/>
              <a:gd name="T9" fmla="*/ 2147483647 h 158"/>
              <a:gd name="T10" fmla="*/ 2147483647 w 133"/>
              <a:gd name="T11" fmla="*/ 2147483647 h 158"/>
              <a:gd name="T12" fmla="*/ 2147483647 w 133"/>
              <a:gd name="T13" fmla="*/ 2147483647 h 158"/>
              <a:gd name="T14" fmla="*/ 2147483647 w 133"/>
              <a:gd name="T15" fmla="*/ 2147483647 h 158"/>
              <a:gd name="T16" fmla="*/ 2147483647 w 133"/>
              <a:gd name="T17" fmla="*/ 2147483647 h 158"/>
              <a:gd name="T18" fmla="*/ 2147483647 w 133"/>
              <a:gd name="T19" fmla="*/ 2147483647 h 158"/>
              <a:gd name="T20" fmla="*/ 2147483647 w 133"/>
              <a:gd name="T21" fmla="*/ 2147483647 h 158"/>
              <a:gd name="T22" fmla="*/ 2147483647 w 133"/>
              <a:gd name="T23" fmla="*/ 2147483647 h 158"/>
              <a:gd name="T24" fmla="*/ 2147483647 w 133"/>
              <a:gd name="T25" fmla="*/ 2147483647 h 158"/>
              <a:gd name="T26" fmla="*/ 2147483647 w 133"/>
              <a:gd name="T27" fmla="*/ 2147483647 h 158"/>
              <a:gd name="T28" fmla="*/ 2147483647 w 133"/>
              <a:gd name="T29" fmla="*/ 2147483647 h 158"/>
              <a:gd name="T30" fmla="*/ 2147483647 w 133"/>
              <a:gd name="T31" fmla="*/ 2147483647 h 158"/>
              <a:gd name="T32" fmla="*/ 2147483647 w 133"/>
              <a:gd name="T33" fmla="*/ 2147483647 h 158"/>
              <a:gd name="T34" fmla="*/ 2147483647 w 133"/>
              <a:gd name="T35" fmla="*/ 2147483647 h 158"/>
              <a:gd name="T36" fmla="*/ 2147483647 w 133"/>
              <a:gd name="T37" fmla="*/ 2147483647 h 158"/>
              <a:gd name="T38" fmla="*/ 2147483647 w 133"/>
              <a:gd name="T39" fmla="*/ 2147483647 h 158"/>
              <a:gd name="T40" fmla="*/ 2147483647 w 133"/>
              <a:gd name="T41" fmla="*/ 2147483647 h 158"/>
              <a:gd name="T42" fmla="*/ 2147483647 w 133"/>
              <a:gd name="T43" fmla="*/ 2147483647 h 158"/>
              <a:gd name="T44" fmla="*/ 2147483647 w 133"/>
              <a:gd name="T45" fmla="*/ 2147483647 h 158"/>
              <a:gd name="T46" fmla="*/ 2147483647 w 133"/>
              <a:gd name="T47" fmla="*/ 2147483647 h 158"/>
              <a:gd name="T48" fmla="*/ 2147483647 w 133"/>
              <a:gd name="T49" fmla="*/ 2147483647 h 158"/>
              <a:gd name="T50" fmla="*/ 2147483647 w 133"/>
              <a:gd name="T51" fmla="*/ 2147483647 h 158"/>
              <a:gd name="T52" fmla="*/ 2147483647 w 133"/>
              <a:gd name="T53" fmla="*/ 2147483647 h 158"/>
              <a:gd name="T54" fmla="*/ 2147483647 w 133"/>
              <a:gd name="T55" fmla="*/ 2147483647 h 158"/>
              <a:gd name="T56" fmla="*/ 2147483647 w 133"/>
              <a:gd name="T57" fmla="*/ 2147483647 h 158"/>
              <a:gd name="T58" fmla="*/ 2147483647 w 133"/>
              <a:gd name="T59" fmla="*/ 2147483647 h 158"/>
              <a:gd name="T60" fmla="*/ 2147483647 w 133"/>
              <a:gd name="T61" fmla="*/ 2147483647 h 158"/>
              <a:gd name="T62" fmla="*/ 2147483647 w 133"/>
              <a:gd name="T63" fmla="*/ 2147483647 h 158"/>
              <a:gd name="T64" fmla="*/ 2147483647 w 133"/>
              <a:gd name="T65" fmla="*/ 2147483647 h 158"/>
              <a:gd name="T66" fmla="*/ 2147483647 w 133"/>
              <a:gd name="T67" fmla="*/ 0 h 15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33"/>
              <a:gd name="T103" fmla="*/ 0 h 158"/>
              <a:gd name="T104" fmla="*/ 133 w 133"/>
              <a:gd name="T105" fmla="*/ 158 h 15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33" h="158">
                <a:moveTo>
                  <a:pt x="0" y="5"/>
                </a:moveTo>
                <a:lnTo>
                  <a:pt x="2" y="13"/>
                </a:lnTo>
                <a:lnTo>
                  <a:pt x="4" y="20"/>
                </a:lnTo>
                <a:lnTo>
                  <a:pt x="6" y="28"/>
                </a:lnTo>
                <a:lnTo>
                  <a:pt x="8" y="36"/>
                </a:lnTo>
                <a:lnTo>
                  <a:pt x="10" y="43"/>
                </a:lnTo>
                <a:lnTo>
                  <a:pt x="12" y="51"/>
                </a:lnTo>
                <a:lnTo>
                  <a:pt x="14" y="58"/>
                </a:lnTo>
                <a:lnTo>
                  <a:pt x="16" y="65"/>
                </a:lnTo>
                <a:lnTo>
                  <a:pt x="18" y="72"/>
                </a:lnTo>
                <a:lnTo>
                  <a:pt x="20" y="79"/>
                </a:lnTo>
                <a:lnTo>
                  <a:pt x="22" y="86"/>
                </a:lnTo>
                <a:lnTo>
                  <a:pt x="24" y="92"/>
                </a:lnTo>
                <a:lnTo>
                  <a:pt x="26" y="98"/>
                </a:lnTo>
                <a:lnTo>
                  <a:pt x="28" y="104"/>
                </a:lnTo>
                <a:lnTo>
                  <a:pt x="30" y="110"/>
                </a:lnTo>
                <a:lnTo>
                  <a:pt x="32" y="115"/>
                </a:lnTo>
                <a:lnTo>
                  <a:pt x="34" y="120"/>
                </a:lnTo>
                <a:lnTo>
                  <a:pt x="36" y="125"/>
                </a:lnTo>
                <a:lnTo>
                  <a:pt x="38" y="130"/>
                </a:lnTo>
                <a:lnTo>
                  <a:pt x="40" y="134"/>
                </a:lnTo>
                <a:lnTo>
                  <a:pt x="42" y="138"/>
                </a:lnTo>
                <a:lnTo>
                  <a:pt x="44" y="141"/>
                </a:lnTo>
                <a:lnTo>
                  <a:pt x="46" y="144"/>
                </a:lnTo>
                <a:lnTo>
                  <a:pt x="48" y="147"/>
                </a:lnTo>
                <a:lnTo>
                  <a:pt x="50" y="150"/>
                </a:lnTo>
                <a:lnTo>
                  <a:pt x="52" y="152"/>
                </a:lnTo>
                <a:lnTo>
                  <a:pt x="54" y="154"/>
                </a:lnTo>
                <a:lnTo>
                  <a:pt x="56" y="155"/>
                </a:lnTo>
                <a:lnTo>
                  <a:pt x="58" y="156"/>
                </a:lnTo>
                <a:lnTo>
                  <a:pt x="60" y="157"/>
                </a:lnTo>
                <a:lnTo>
                  <a:pt x="62" y="158"/>
                </a:lnTo>
                <a:lnTo>
                  <a:pt x="64" y="158"/>
                </a:lnTo>
                <a:lnTo>
                  <a:pt x="66" y="157"/>
                </a:lnTo>
                <a:lnTo>
                  <a:pt x="68" y="157"/>
                </a:lnTo>
                <a:lnTo>
                  <a:pt x="70" y="156"/>
                </a:lnTo>
                <a:lnTo>
                  <a:pt x="72" y="155"/>
                </a:lnTo>
                <a:lnTo>
                  <a:pt x="74" y="153"/>
                </a:lnTo>
                <a:lnTo>
                  <a:pt x="76" y="151"/>
                </a:lnTo>
                <a:lnTo>
                  <a:pt x="78" y="149"/>
                </a:lnTo>
                <a:lnTo>
                  <a:pt x="80" y="146"/>
                </a:lnTo>
                <a:lnTo>
                  <a:pt x="82" y="144"/>
                </a:lnTo>
                <a:lnTo>
                  <a:pt x="84" y="140"/>
                </a:lnTo>
                <a:lnTo>
                  <a:pt x="86" y="137"/>
                </a:lnTo>
                <a:lnTo>
                  <a:pt x="88" y="133"/>
                </a:lnTo>
                <a:lnTo>
                  <a:pt x="90" y="129"/>
                </a:lnTo>
                <a:lnTo>
                  <a:pt x="92" y="125"/>
                </a:lnTo>
                <a:lnTo>
                  <a:pt x="94" y="121"/>
                </a:lnTo>
                <a:lnTo>
                  <a:pt x="96" y="116"/>
                </a:lnTo>
                <a:lnTo>
                  <a:pt x="98" y="111"/>
                </a:lnTo>
                <a:lnTo>
                  <a:pt x="100" y="106"/>
                </a:lnTo>
                <a:lnTo>
                  <a:pt x="102" y="101"/>
                </a:lnTo>
                <a:lnTo>
                  <a:pt x="104" y="95"/>
                </a:lnTo>
                <a:lnTo>
                  <a:pt x="106" y="89"/>
                </a:lnTo>
                <a:lnTo>
                  <a:pt x="108" y="83"/>
                </a:lnTo>
                <a:lnTo>
                  <a:pt x="110" y="77"/>
                </a:lnTo>
                <a:lnTo>
                  <a:pt x="112" y="71"/>
                </a:lnTo>
                <a:lnTo>
                  <a:pt x="114" y="65"/>
                </a:lnTo>
                <a:lnTo>
                  <a:pt x="116" y="58"/>
                </a:lnTo>
                <a:lnTo>
                  <a:pt x="118" y="52"/>
                </a:lnTo>
                <a:lnTo>
                  <a:pt x="120" y="45"/>
                </a:lnTo>
                <a:lnTo>
                  <a:pt x="122" y="38"/>
                </a:lnTo>
                <a:lnTo>
                  <a:pt x="124" y="31"/>
                </a:lnTo>
                <a:lnTo>
                  <a:pt x="126" y="25"/>
                </a:lnTo>
                <a:lnTo>
                  <a:pt x="128" y="18"/>
                </a:lnTo>
                <a:lnTo>
                  <a:pt x="130" y="11"/>
                </a:lnTo>
                <a:lnTo>
                  <a:pt x="132" y="4"/>
                </a:lnTo>
                <a:lnTo>
                  <a:pt x="133" y="0"/>
                </a:ln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9" name="Freeform 73">
            <a:extLst>
              <a:ext uri="{FF2B5EF4-FFF2-40B4-BE49-F238E27FC236}">
                <a16:creationId xmlns:a16="http://schemas.microsoft.com/office/drawing/2014/main" id="{9C1E04E2-7EBE-4AAC-AE6C-0CA98D9A8F3C}"/>
              </a:ext>
            </a:extLst>
          </p:cNvPr>
          <p:cNvSpPr>
            <a:spLocks/>
          </p:cNvSpPr>
          <p:nvPr/>
        </p:nvSpPr>
        <p:spPr bwMode="auto">
          <a:xfrm>
            <a:off x="7606645" y="1637766"/>
            <a:ext cx="769937" cy="708939"/>
          </a:xfrm>
          <a:custGeom>
            <a:avLst/>
            <a:gdLst>
              <a:gd name="T0" fmla="*/ 2147483647 w 133"/>
              <a:gd name="T1" fmla="*/ 2147483647 h 158"/>
              <a:gd name="T2" fmla="*/ 2147483647 w 133"/>
              <a:gd name="T3" fmla="*/ 2147483647 h 158"/>
              <a:gd name="T4" fmla="*/ 2147483647 w 133"/>
              <a:gd name="T5" fmla="*/ 2147483647 h 158"/>
              <a:gd name="T6" fmla="*/ 2147483647 w 133"/>
              <a:gd name="T7" fmla="*/ 2147483647 h 158"/>
              <a:gd name="T8" fmla="*/ 2147483647 w 133"/>
              <a:gd name="T9" fmla="*/ 2147483647 h 158"/>
              <a:gd name="T10" fmla="*/ 2147483647 w 133"/>
              <a:gd name="T11" fmla="*/ 2147483647 h 158"/>
              <a:gd name="T12" fmla="*/ 2147483647 w 133"/>
              <a:gd name="T13" fmla="*/ 2147483647 h 158"/>
              <a:gd name="T14" fmla="*/ 2147483647 w 133"/>
              <a:gd name="T15" fmla="*/ 2147483647 h 158"/>
              <a:gd name="T16" fmla="*/ 2147483647 w 133"/>
              <a:gd name="T17" fmla="*/ 2147483647 h 158"/>
              <a:gd name="T18" fmla="*/ 2147483647 w 133"/>
              <a:gd name="T19" fmla="*/ 2147483647 h 158"/>
              <a:gd name="T20" fmla="*/ 2147483647 w 133"/>
              <a:gd name="T21" fmla="*/ 2147483647 h 158"/>
              <a:gd name="T22" fmla="*/ 2147483647 w 133"/>
              <a:gd name="T23" fmla="*/ 2147483647 h 158"/>
              <a:gd name="T24" fmla="*/ 2147483647 w 133"/>
              <a:gd name="T25" fmla="*/ 2147483647 h 158"/>
              <a:gd name="T26" fmla="*/ 2147483647 w 133"/>
              <a:gd name="T27" fmla="*/ 2147483647 h 158"/>
              <a:gd name="T28" fmla="*/ 2147483647 w 133"/>
              <a:gd name="T29" fmla="*/ 2147483647 h 158"/>
              <a:gd name="T30" fmla="*/ 2147483647 w 133"/>
              <a:gd name="T31" fmla="*/ 2147483647 h 158"/>
              <a:gd name="T32" fmla="*/ 2147483647 w 133"/>
              <a:gd name="T33" fmla="*/ 2147483647 h 158"/>
              <a:gd name="T34" fmla="*/ 2147483647 w 133"/>
              <a:gd name="T35" fmla="*/ 2147483647 h 158"/>
              <a:gd name="T36" fmla="*/ 2147483647 w 133"/>
              <a:gd name="T37" fmla="*/ 2147483647 h 158"/>
              <a:gd name="T38" fmla="*/ 2147483647 w 133"/>
              <a:gd name="T39" fmla="*/ 2147483647 h 158"/>
              <a:gd name="T40" fmla="*/ 2147483647 w 133"/>
              <a:gd name="T41" fmla="*/ 2147483647 h 158"/>
              <a:gd name="T42" fmla="*/ 2147483647 w 133"/>
              <a:gd name="T43" fmla="*/ 2147483647 h 158"/>
              <a:gd name="T44" fmla="*/ 2147483647 w 133"/>
              <a:gd name="T45" fmla="*/ 2147483647 h 158"/>
              <a:gd name="T46" fmla="*/ 2147483647 w 133"/>
              <a:gd name="T47" fmla="*/ 2147483647 h 158"/>
              <a:gd name="T48" fmla="*/ 2147483647 w 133"/>
              <a:gd name="T49" fmla="*/ 2147483647 h 158"/>
              <a:gd name="T50" fmla="*/ 2147483647 w 133"/>
              <a:gd name="T51" fmla="*/ 2147483647 h 158"/>
              <a:gd name="T52" fmla="*/ 2147483647 w 133"/>
              <a:gd name="T53" fmla="*/ 2147483647 h 158"/>
              <a:gd name="T54" fmla="*/ 2147483647 w 133"/>
              <a:gd name="T55" fmla="*/ 2147483647 h 158"/>
              <a:gd name="T56" fmla="*/ 2147483647 w 133"/>
              <a:gd name="T57" fmla="*/ 2147483647 h 158"/>
              <a:gd name="T58" fmla="*/ 2147483647 w 133"/>
              <a:gd name="T59" fmla="*/ 2147483647 h 158"/>
              <a:gd name="T60" fmla="*/ 2147483647 w 133"/>
              <a:gd name="T61" fmla="*/ 2147483647 h 158"/>
              <a:gd name="T62" fmla="*/ 2147483647 w 133"/>
              <a:gd name="T63" fmla="*/ 2147483647 h 158"/>
              <a:gd name="T64" fmla="*/ 2147483647 w 133"/>
              <a:gd name="T65" fmla="*/ 2147483647 h 158"/>
              <a:gd name="T66" fmla="*/ 2147483647 w 133"/>
              <a:gd name="T67" fmla="*/ 2147483647 h 15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33"/>
              <a:gd name="T103" fmla="*/ 0 h 158"/>
              <a:gd name="T104" fmla="*/ 133 w 133"/>
              <a:gd name="T105" fmla="*/ 158 h 15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33" h="158">
                <a:moveTo>
                  <a:pt x="0" y="153"/>
                </a:moveTo>
                <a:lnTo>
                  <a:pt x="2" y="146"/>
                </a:lnTo>
                <a:lnTo>
                  <a:pt x="4" y="139"/>
                </a:lnTo>
                <a:lnTo>
                  <a:pt x="6" y="132"/>
                </a:lnTo>
                <a:lnTo>
                  <a:pt x="8" y="125"/>
                </a:lnTo>
                <a:lnTo>
                  <a:pt x="10" y="119"/>
                </a:lnTo>
                <a:lnTo>
                  <a:pt x="12" y="112"/>
                </a:lnTo>
                <a:lnTo>
                  <a:pt x="14" y="105"/>
                </a:lnTo>
                <a:lnTo>
                  <a:pt x="16" y="99"/>
                </a:lnTo>
                <a:lnTo>
                  <a:pt x="18" y="92"/>
                </a:lnTo>
                <a:lnTo>
                  <a:pt x="20" y="86"/>
                </a:lnTo>
                <a:lnTo>
                  <a:pt x="22" y="80"/>
                </a:lnTo>
                <a:lnTo>
                  <a:pt x="24" y="74"/>
                </a:lnTo>
                <a:lnTo>
                  <a:pt x="26" y="68"/>
                </a:lnTo>
                <a:lnTo>
                  <a:pt x="28" y="62"/>
                </a:lnTo>
                <a:lnTo>
                  <a:pt x="30" y="57"/>
                </a:lnTo>
                <a:lnTo>
                  <a:pt x="32" y="51"/>
                </a:lnTo>
                <a:lnTo>
                  <a:pt x="34" y="46"/>
                </a:lnTo>
                <a:lnTo>
                  <a:pt x="36" y="41"/>
                </a:lnTo>
                <a:lnTo>
                  <a:pt x="38" y="37"/>
                </a:lnTo>
                <a:lnTo>
                  <a:pt x="40" y="32"/>
                </a:lnTo>
                <a:lnTo>
                  <a:pt x="42" y="28"/>
                </a:lnTo>
                <a:lnTo>
                  <a:pt x="44" y="24"/>
                </a:lnTo>
                <a:lnTo>
                  <a:pt x="46" y="20"/>
                </a:lnTo>
                <a:lnTo>
                  <a:pt x="48" y="17"/>
                </a:lnTo>
                <a:lnTo>
                  <a:pt x="50" y="14"/>
                </a:lnTo>
                <a:lnTo>
                  <a:pt x="52" y="11"/>
                </a:lnTo>
                <a:lnTo>
                  <a:pt x="54" y="9"/>
                </a:lnTo>
                <a:lnTo>
                  <a:pt x="56" y="7"/>
                </a:lnTo>
                <a:lnTo>
                  <a:pt x="58" y="5"/>
                </a:lnTo>
                <a:lnTo>
                  <a:pt x="60" y="3"/>
                </a:lnTo>
                <a:lnTo>
                  <a:pt x="62" y="2"/>
                </a:lnTo>
                <a:lnTo>
                  <a:pt x="64" y="1"/>
                </a:lnTo>
                <a:lnTo>
                  <a:pt x="66" y="1"/>
                </a:lnTo>
                <a:lnTo>
                  <a:pt x="68" y="0"/>
                </a:lnTo>
                <a:lnTo>
                  <a:pt x="70" y="1"/>
                </a:lnTo>
                <a:lnTo>
                  <a:pt x="72" y="1"/>
                </a:lnTo>
                <a:lnTo>
                  <a:pt x="74" y="2"/>
                </a:lnTo>
                <a:lnTo>
                  <a:pt x="76" y="3"/>
                </a:lnTo>
                <a:lnTo>
                  <a:pt x="78" y="5"/>
                </a:lnTo>
                <a:lnTo>
                  <a:pt x="80" y="7"/>
                </a:lnTo>
                <a:lnTo>
                  <a:pt x="82" y="9"/>
                </a:lnTo>
                <a:lnTo>
                  <a:pt x="84" y="11"/>
                </a:lnTo>
                <a:lnTo>
                  <a:pt x="86" y="14"/>
                </a:lnTo>
                <a:lnTo>
                  <a:pt x="88" y="17"/>
                </a:lnTo>
                <a:lnTo>
                  <a:pt x="90" y="21"/>
                </a:lnTo>
                <a:lnTo>
                  <a:pt x="92" y="25"/>
                </a:lnTo>
                <a:lnTo>
                  <a:pt x="94" y="29"/>
                </a:lnTo>
                <a:lnTo>
                  <a:pt x="96" y="34"/>
                </a:lnTo>
                <a:lnTo>
                  <a:pt x="98" y="39"/>
                </a:lnTo>
                <a:lnTo>
                  <a:pt x="100" y="44"/>
                </a:lnTo>
                <a:lnTo>
                  <a:pt x="102" y="49"/>
                </a:lnTo>
                <a:lnTo>
                  <a:pt x="104" y="55"/>
                </a:lnTo>
                <a:lnTo>
                  <a:pt x="106" y="61"/>
                </a:lnTo>
                <a:lnTo>
                  <a:pt x="108" y="67"/>
                </a:lnTo>
                <a:lnTo>
                  <a:pt x="110" y="73"/>
                </a:lnTo>
                <a:lnTo>
                  <a:pt x="112" y="80"/>
                </a:lnTo>
                <a:lnTo>
                  <a:pt x="114" y="87"/>
                </a:lnTo>
                <a:lnTo>
                  <a:pt x="116" y="94"/>
                </a:lnTo>
                <a:lnTo>
                  <a:pt x="118" y="101"/>
                </a:lnTo>
                <a:lnTo>
                  <a:pt x="120" y="108"/>
                </a:lnTo>
                <a:lnTo>
                  <a:pt x="122" y="116"/>
                </a:lnTo>
                <a:lnTo>
                  <a:pt x="124" y="124"/>
                </a:lnTo>
                <a:lnTo>
                  <a:pt x="126" y="131"/>
                </a:lnTo>
                <a:lnTo>
                  <a:pt x="128" y="139"/>
                </a:lnTo>
                <a:lnTo>
                  <a:pt x="130" y="147"/>
                </a:lnTo>
                <a:lnTo>
                  <a:pt x="132" y="154"/>
                </a:lnTo>
                <a:lnTo>
                  <a:pt x="133" y="158"/>
                </a:ln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0" name="Freeform 74">
            <a:extLst>
              <a:ext uri="{FF2B5EF4-FFF2-40B4-BE49-F238E27FC236}">
                <a16:creationId xmlns:a16="http://schemas.microsoft.com/office/drawing/2014/main" id="{3D83DC71-6CC6-4619-AB5A-1F4218C1DCED}"/>
              </a:ext>
            </a:extLst>
          </p:cNvPr>
          <p:cNvSpPr>
            <a:spLocks/>
          </p:cNvSpPr>
          <p:nvPr/>
        </p:nvSpPr>
        <p:spPr bwMode="auto">
          <a:xfrm>
            <a:off x="8371820" y="2279331"/>
            <a:ext cx="387350" cy="502793"/>
          </a:xfrm>
          <a:custGeom>
            <a:avLst/>
            <a:gdLst>
              <a:gd name="T0" fmla="*/ 0 w 67"/>
              <a:gd name="T1" fmla="*/ 2147483647 h 112"/>
              <a:gd name="T2" fmla="*/ 2147483647 w 67"/>
              <a:gd name="T3" fmla="*/ 2147483647 h 112"/>
              <a:gd name="T4" fmla="*/ 2147483647 w 67"/>
              <a:gd name="T5" fmla="*/ 2147483647 h 112"/>
              <a:gd name="T6" fmla="*/ 2147483647 w 67"/>
              <a:gd name="T7" fmla="*/ 2147483647 h 112"/>
              <a:gd name="T8" fmla="*/ 2147483647 w 67"/>
              <a:gd name="T9" fmla="*/ 2147483647 h 112"/>
              <a:gd name="T10" fmla="*/ 2147483647 w 67"/>
              <a:gd name="T11" fmla="*/ 2147483647 h 112"/>
              <a:gd name="T12" fmla="*/ 2147483647 w 67"/>
              <a:gd name="T13" fmla="*/ 2147483647 h 112"/>
              <a:gd name="T14" fmla="*/ 2147483647 w 67"/>
              <a:gd name="T15" fmla="*/ 2147483647 h 112"/>
              <a:gd name="T16" fmla="*/ 2147483647 w 67"/>
              <a:gd name="T17" fmla="*/ 2147483647 h 112"/>
              <a:gd name="T18" fmla="*/ 2147483647 w 67"/>
              <a:gd name="T19" fmla="*/ 2147483647 h 112"/>
              <a:gd name="T20" fmla="*/ 2147483647 w 67"/>
              <a:gd name="T21" fmla="*/ 2147483647 h 112"/>
              <a:gd name="T22" fmla="*/ 2147483647 w 67"/>
              <a:gd name="T23" fmla="*/ 2147483647 h 112"/>
              <a:gd name="T24" fmla="*/ 2147483647 w 67"/>
              <a:gd name="T25" fmla="*/ 2147483647 h 112"/>
              <a:gd name="T26" fmla="*/ 2147483647 w 67"/>
              <a:gd name="T27" fmla="*/ 2147483647 h 112"/>
              <a:gd name="T28" fmla="*/ 2147483647 w 67"/>
              <a:gd name="T29" fmla="*/ 2147483647 h 112"/>
              <a:gd name="T30" fmla="*/ 2147483647 w 67"/>
              <a:gd name="T31" fmla="*/ 2147483647 h 112"/>
              <a:gd name="T32" fmla="*/ 2147483647 w 67"/>
              <a:gd name="T33" fmla="*/ 2147483647 h 112"/>
              <a:gd name="T34" fmla="*/ 2147483647 w 67"/>
              <a:gd name="T35" fmla="*/ 2147483647 h 112"/>
              <a:gd name="T36" fmla="*/ 2147483647 w 67"/>
              <a:gd name="T37" fmla="*/ 2147483647 h 112"/>
              <a:gd name="T38" fmla="*/ 2147483647 w 67"/>
              <a:gd name="T39" fmla="*/ 2147483647 h 112"/>
              <a:gd name="T40" fmla="*/ 2147483647 w 67"/>
              <a:gd name="T41" fmla="*/ 2147483647 h 112"/>
              <a:gd name="T42" fmla="*/ 2147483647 w 67"/>
              <a:gd name="T43" fmla="*/ 2147483647 h 112"/>
              <a:gd name="T44" fmla="*/ 2147483647 w 67"/>
              <a:gd name="T45" fmla="*/ 2147483647 h 112"/>
              <a:gd name="T46" fmla="*/ 2147483647 w 67"/>
              <a:gd name="T47" fmla="*/ 2147483647 h 112"/>
              <a:gd name="T48" fmla="*/ 2147483647 w 67"/>
              <a:gd name="T49" fmla="*/ 2147483647 h 112"/>
              <a:gd name="T50" fmla="*/ 2147483647 w 67"/>
              <a:gd name="T51" fmla="*/ 2147483647 h 112"/>
              <a:gd name="T52" fmla="*/ 2147483647 w 67"/>
              <a:gd name="T53" fmla="*/ 2147483647 h 112"/>
              <a:gd name="T54" fmla="*/ 2147483647 w 67"/>
              <a:gd name="T55" fmla="*/ 2147483647 h 112"/>
              <a:gd name="T56" fmla="*/ 2147483647 w 67"/>
              <a:gd name="T57" fmla="*/ 2147483647 h 112"/>
              <a:gd name="T58" fmla="*/ 2147483647 w 67"/>
              <a:gd name="T59" fmla="*/ 2147483647 h 112"/>
              <a:gd name="T60" fmla="*/ 2147483647 w 67"/>
              <a:gd name="T61" fmla="*/ 2147483647 h 112"/>
              <a:gd name="T62" fmla="*/ 2147483647 w 67"/>
              <a:gd name="T63" fmla="*/ 2147483647 h 112"/>
              <a:gd name="T64" fmla="*/ 2147483647 w 67"/>
              <a:gd name="T65" fmla="*/ 2147483647 h 112"/>
              <a:gd name="T66" fmla="*/ 2147483647 w 67"/>
              <a:gd name="T67" fmla="*/ 2147483647 h 112"/>
              <a:gd name="T68" fmla="*/ 2147483647 w 67"/>
              <a:gd name="T69" fmla="*/ 2147483647 h 112"/>
              <a:gd name="T70" fmla="*/ 2147483647 w 67"/>
              <a:gd name="T71" fmla="*/ 2147483647 h 112"/>
              <a:gd name="T72" fmla="*/ 2147483647 w 67"/>
              <a:gd name="T73" fmla="*/ 0 h 11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67"/>
              <a:gd name="T112" fmla="*/ 0 h 112"/>
              <a:gd name="T113" fmla="*/ 67 w 67"/>
              <a:gd name="T114" fmla="*/ 112 h 11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67" h="112">
                <a:moveTo>
                  <a:pt x="0" y="10"/>
                </a:moveTo>
                <a:lnTo>
                  <a:pt x="2" y="18"/>
                </a:lnTo>
                <a:lnTo>
                  <a:pt x="4" y="25"/>
                </a:lnTo>
                <a:lnTo>
                  <a:pt x="6" y="33"/>
                </a:lnTo>
                <a:lnTo>
                  <a:pt x="8" y="40"/>
                </a:lnTo>
                <a:lnTo>
                  <a:pt x="10" y="48"/>
                </a:lnTo>
                <a:lnTo>
                  <a:pt x="12" y="55"/>
                </a:lnTo>
                <a:lnTo>
                  <a:pt x="14" y="62"/>
                </a:lnTo>
                <a:lnTo>
                  <a:pt x="16" y="68"/>
                </a:lnTo>
                <a:lnTo>
                  <a:pt x="18" y="75"/>
                </a:lnTo>
                <a:lnTo>
                  <a:pt x="20" y="81"/>
                </a:lnTo>
                <a:lnTo>
                  <a:pt x="22" y="86"/>
                </a:lnTo>
                <a:lnTo>
                  <a:pt x="24" y="91"/>
                </a:lnTo>
                <a:lnTo>
                  <a:pt x="26" y="96"/>
                </a:lnTo>
                <a:lnTo>
                  <a:pt x="28" y="100"/>
                </a:lnTo>
                <a:lnTo>
                  <a:pt x="30" y="104"/>
                </a:lnTo>
                <a:lnTo>
                  <a:pt x="32" y="107"/>
                </a:lnTo>
                <a:lnTo>
                  <a:pt x="34" y="109"/>
                </a:lnTo>
                <a:lnTo>
                  <a:pt x="36" y="111"/>
                </a:lnTo>
                <a:lnTo>
                  <a:pt x="38" y="112"/>
                </a:lnTo>
                <a:lnTo>
                  <a:pt x="40" y="112"/>
                </a:lnTo>
                <a:lnTo>
                  <a:pt x="42" y="111"/>
                </a:lnTo>
                <a:lnTo>
                  <a:pt x="44" y="109"/>
                </a:lnTo>
                <a:lnTo>
                  <a:pt x="46" y="107"/>
                </a:lnTo>
                <a:lnTo>
                  <a:pt x="48" y="103"/>
                </a:lnTo>
                <a:lnTo>
                  <a:pt x="50" y="98"/>
                </a:lnTo>
                <a:lnTo>
                  <a:pt x="52" y="92"/>
                </a:lnTo>
                <a:lnTo>
                  <a:pt x="54" y="84"/>
                </a:lnTo>
                <a:lnTo>
                  <a:pt x="56" y="75"/>
                </a:lnTo>
                <a:lnTo>
                  <a:pt x="58" y="65"/>
                </a:lnTo>
                <a:lnTo>
                  <a:pt x="60" y="53"/>
                </a:lnTo>
                <a:lnTo>
                  <a:pt x="62" y="40"/>
                </a:lnTo>
                <a:lnTo>
                  <a:pt x="63" y="33"/>
                </a:lnTo>
                <a:lnTo>
                  <a:pt x="64" y="25"/>
                </a:lnTo>
                <a:lnTo>
                  <a:pt x="65" y="17"/>
                </a:lnTo>
                <a:lnTo>
                  <a:pt x="66" y="9"/>
                </a:lnTo>
                <a:lnTo>
                  <a:pt x="67" y="0"/>
                </a:ln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1" name="Freeform 76">
            <a:extLst>
              <a:ext uri="{FF2B5EF4-FFF2-40B4-BE49-F238E27FC236}">
                <a16:creationId xmlns:a16="http://schemas.microsoft.com/office/drawing/2014/main" id="{DEE51428-1A5C-46F2-B5E4-2574E9D1FE73}"/>
              </a:ext>
            </a:extLst>
          </p:cNvPr>
          <p:cNvSpPr>
            <a:spLocks/>
          </p:cNvSpPr>
          <p:nvPr/>
        </p:nvSpPr>
        <p:spPr bwMode="auto">
          <a:xfrm>
            <a:off x="6841470" y="1637766"/>
            <a:ext cx="771525" cy="686816"/>
          </a:xfrm>
          <a:custGeom>
            <a:avLst/>
            <a:gdLst>
              <a:gd name="T0" fmla="*/ 2147483647 w 133"/>
              <a:gd name="T1" fmla="*/ 2147483647 h 153"/>
              <a:gd name="T2" fmla="*/ 2147483647 w 133"/>
              <a:gd name="T3" fmla="*/ 2147483647 h 153"/>
              <a:gd name="T4" fmla="*/ 2147483647 w 133"/>
              <a:gd name="T5" fmla="*/ 2147483647 h 153"/>
              <a:gd name="T6" fmla="*/ 2147483647 w 133"/>
              <a:gd name="T7" fmla="*/ 2147483647 h 153"/>
              <a:gd name="T8" fmla="*/ 2147483647 w 133"/>
              <a:gd name="T9" fmla="*/ 2147483647 h 153"/>
              <a:gd name="T10" fmla="*/ 2147483647 w 133"/>
              <a:gd name="T11" fmla="*/ 2147483647 h 153"/>
              <a:gd name="T12" fmla="*/ 2147483647 w 133"/>
              <a:gd name="T13" fmla="*/ 2147483647 h 153"/>
              <a:gd name="T14" fmla="*/ 2147483647 w 133"/>
              <a:gd name="T15" fmla="*/ 2147483647 h 153"/>
              <a:gd name="T16" fmla="*/ 2147483647 w 133"/>
              <a:gd name="T17" fmla="*/ 2147483647 h 153"/>
              <a:gd name="T18" fmla="*/ 2147483647 w 133"/>
              <a:gd name="T19" fmla="*/ 2147483647 h 153"/>
              <a:gd name="T20" fmla="*/ 2147483647 w 133"/>
              <a:gd name="T21" fmla="*/ 2147483647 h 153"/>
              <a:gd name="T22" fmla="*/ 2147483647 w 133"/>
              <a:gd name="T23" fmla="*/ 2147483647 h 153"/>
              <a:gd name="T24" fmla="*/ 2147483647 w 133"/>
              <a:gd name="T25" fmla="*/ 2147483647 h 153"/>
              <a:gd name="T26" fmla="*/ 2147483647 w 133"/>
              <a:gd name="T27" fmla="*/ 2147483647 h 153"/>
              <a:gd name="T28" fmla="*/ 2147483647 w 133"/>
              <a:gd name="T29" fmla="*/ 2147483647 h 153"/>
              <a:gd name="T30" fmla="*/ 2147483647 w 133"/>
              <a:gd name="T31" fmla="*/ 0 h 153"/>
              <a:gd name="T32" fmla="*/ 2147483647 w 133"/>
              <a:gd name="T33" fmla="*/ 2147483647 h 153"/>
              <a:gd name="T34" fmla="*/ 2147483647 w 133"/>
              <a:gd name="T35" fmla="*/ 2147483647 h 153"/>
              <a:gd name="T36" fmla="*/ 2147483647 w 133"/>
              <a:gd name="T37" fmla="*/ 2147483647 h 153"/>
              <a:gd name="T38" fmla="*/ 2147483647 w 133"/>
              <a:gd name="T39" fmla="*/ 2147483647 h 153"/>
              <a:gd name="T40" fmla="*/ 2147483647 w 133"/>
              <a:gd name="T41" fmla="*/ 2147483647 h 153"/>
              <a:gd name="T42" fmla="*/ 2147483647 w 133"/>
              <a:gd name="T43" fmla="*/ 2147483647 h 153"/>
              <a:gd name="T44" fmla="*/ 2147483647 w 133"/>
              <a:gd name="T45" fmla="*/ 2147483647 h 153"/>
              <a:gd name="T46" fmla="*/ 2147483647 w 133"/>
              <a:gd name="T47" fmla="*/ 2147483647 h 153"/>
              <a:gd name="T48" fmla="*/ 2147483647 w 133"/>
              <a:gd name="T49" fmla="*/ 2147483647 h 153"/>
              <a:gd name="T50" fmla="*/ 2147483647 w 133"/>
              <a:gd name="T51" fmla="*/ 2147483647 h 153"/>
              <a:gd name="T52" fmla="*/ 2147483647 w 133"/>
              <a:gd name="T53" fmla="*/ 2147483647 h 153"/>
              <a:gd name="T54" fmla="*/ 2147483647 w 133"/>
              <a:gd name="T55" fmla="*/ 2147483647 h 153"/>
              <a:gd name="T56" fmla="*/ 2147483647 w 133"/>
              <a:gd name="T57" fmla="*/ 2147483647 h 153"/>
              <a:gd name="T58" fmla="*/ 2147483647 w 133"/>
              <a:gd name="T59" fmla="*/ 2147483647 h 153"/>
              <a:gd name="T60" fmla="*/ 2147483647 w 133"/>
              <a:gd name="T61" fmla="*/ 2147483647 h 153"/>
              <a:gd name="T62" fmla="*/ 2147483647 w 133"/>
              <a:gd name="T63" fmla="*/ 2147483647 h 153"/>
              <a:gd name="T64" fmla="*/ 2147483647 w 133"/>
              <a:gd name="T65" fmla="*/ 2147483647 h 153"/>
              <a:gd name="T66" fmla="*/ 2147483647 w 133"/>
              <a:gd name="T67" fmla="*/ 2147483647 h 15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33"/>
              <a:gd name="T103" fmla="*/ 0 h 153"/>
              <a:gd name="T104" fmla="*/ 133 w 133"/>
              <a:gd name="T105" fmla="*/ 153 h 15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33" h="153">
                <a:moveTo>
                  <a:pt x="0" y="153"/>
                </a:moveTo>
                <a:lnTo>
                  <a:pt x="2" y="145"/>
                </a:lnTo>
                <a:lnTo>
                  <a:pt x="4" y="138"/>
                </a:lnTo>
                <a:lnTo>
                  <a:pt x="6" y="130"/>
                </a:lnTo>
                <a:lnTo>
                  <a:pt x="8" y="122"/>
                </a:lnTo>
                <a:lnTo>
                  <a:pt x="10" y="115"/>
                </a:lnTo>
                <a:lnTo>
                  <a:pt x="12" y="107"/>
                </a:lnTo>
                <a:lnTo>
                  <a:pt x="14" y="100"/>
                </a:lnTo>
                <a:lnTo>
                  <a:pt x="16" y="93"/>
                </a:lnTo>
                <a:lnTo>
                  <a:pt x="18" y="86"/>
                </a:lnTo>
                <a:lnTo>
                  <a:pt x="20" y="79"/>
                </a:lnTo>
                <a:lnTo>
                  <a:pt x="22" y="72"/>
                </a:lnTo>
                <a:lnTo>
                  <a:pt x="24" y="66"/>
                </a:lnTo>
                <a:lnTo>
                  <a:pt x="26" y="60"/>
                </a:lnTo>
                <a:lnTo>
                  <a:pt x="28" y="54"/>
                </a:lnTo>
                <a:lnTo>
                  <a:pt x="30" y="48"/>
                </a:lnTo>
                <a:lnTo>
                  <a:pt x="32" y="43"/>
                </a:lnTo>
                <a:lnTo>
                  <a:pt x="34" y="38"/>
                </a:lnTo>
                <a:lnTo>
                  <a:pt x="36" y="33"/>
                </a:lnTo>
                <a:lnTo>
                  <a:pt x="38" y="28"/>
                </a:lnTo>
                <a:lnTo>
                  <a:pt x="40" y="24"/>
                </a:lnTo>
                <a:lnTo>
                  <a:pt x="42" y="20"/>
                </a:lnTo>
                <a:lnTo>
                  <a:pt x="44" y="17"/>
                </a:lnTo>
                <a:lnTo>
                  <a:pt x="46" y="14"/>
                </a:lnTo>
                <a:lnTo>
                  <a:pt x="48" y="11"/>
                </a:lnTo>
                <a:lnTo>
                  <a:pt x="50" y="8"/>
                </a:lnTo>
                <a:lnTo>
                  <a:pt x="52" y="6"/>
                </a:lnTo>
                <a:lnTo>
                  <a:pt x="54" y="4"/>
                </a:lnTo>
                <a:lnTo>
                  <a:pt x="56" y="3"/>
                </a:lnTo>
                <a:lnTo>
                  <a:pt x="58" y="2"/>
                </a:lnTo>
                <a:lnTo>
                  <a:pt x="60" y="1"/>
                </a:lnTo>
                <a:lnTo>
                  <a:pt x="62" y="0"/>
                </a:lnTo>
                <a:lnTo>
                  <a:pt x="64" y="0"/>
                </a:lnTo>
                <a:lnTo>
                  <a:pt x="66" y="1"/>
                </a:lnTo>
                <a:lnTo>
                  <a:pt x="68" y="1"/>
                </a:lnTo>
                <a:lnTo>
                  <a:pt x="70" y="2"/>
                </a:lnTo>
                <a:lnTo>
                  <a:pt x="72" y="3"/>
                </a:lnTo>
                <a:lnTo>
                  <a:pt x="74" y="5"/>
                </a:lnTo>
                <a:lnTo>
                  <a:pt x="76" y="7"/>
                </a:lnTo>
                <a:lnTo>
                  <a:pt x="78" y="9"/>
                </a:lnTo>
                <a:lnTo>
                  <a:pt x="80" y="12"/>
                </a:lnTo>
                <a:lnTo>
                  <a:pt x="82" y="14"/>
                </a:lnTo>
                <a:lnTo>
                  <a:pt x="84" y="18"/>
                </a:lnTo>
                <a:lnTo>
                  <a:pt x="86" y="21"/>
                </a:lnTo>
                <a:lnTo>
                  <a:pt x="88" y="25"/>
                </a:lnTo>
                <a:lnTo>
                  <a:pt x="90" y="29"/>
                </a:lnTo>
                <a:lnTo>
                  <a:pt x="92" y="33"/>
                </a:lnTo>
                <a:lnTo>
                  <a:pt x="94" y="37"/>
                </a:lnTo>
                <a:lnTo>
                  <a:pt x="96" y="42"/>
                </a:lnTo>
                <a:lnTo>
                  <a:pt x="98" y="47"/>
                </a:lnTo>
                <a:lnTo>
                  <a:pt x="100" y="52"/>
                </a:lnTo>
                <a:lnTo>
                  <a:pt x="102" y="57"/>
                </a:lnTo>
                <a:lnTo>
                  <a:pt x="104" y="63"/>
                </a:lnTo>
                <a:lnTo>
                  <a:pt x="106" y="69"/>
                </a:lnTo>
                <a:lnTo>
                  <a:pt x="108" y="75"/>
                </a:lnTo>
                <a:lnTo>
                  <a:pt x="110" y="81"/>
                </a:lnTo>
                <a:lnTo>
                  <a:pt x="112" y="87"/>
                </a:lnTo>
                <a:lnTo>
                  <a:pt x="114" y="93"/>
                </a:lnTo>
                <a:lnTo>
                  <a:pt x="116" y="100"/>
                </a:lnTo>
                <a:lnTo>
                  <a:pt x="118" y="106"/>
                </a:lnTo>
                <a:lnTo>
                  <a:pt x="120" y="113"/>
                </a:lnTo>
                <a:lnTo>
                  <a:pt x="122" y="120"/>
                </a:lnTo>
                <a:lnTo>
                  <a:pt x="124" y="127"/>
                </a:lnTo>
                <a:lnTo>
                  <a:pt x="126" y="133"/>
                </a:lnTo>
                <a:lnTo>
                  <a:pt x="128" y="140"/>
                </a:lnTo>
                <a:lnTo>
                  <a:pt x="130" y="147"/>
                </a:lnTo>
                <a:lnTo>
                  <a:pt x="132" y="152"/>
                </a:lnTo>
                <a:lnTo>
                  <a:pt x="133" y="148"/>
                </a:lnTo>
              </a:path>
            </a:pathLst>
          </a:custGeom>
          <a:noFill/>
          <a:ln w="349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2" name="Freeform 79">
            <a:extLst>
              <a:ext uri="{FF2B5EF4-FFF2-40B4-BE49-F238E27FC236}">
                <a16:creationId xmlns:a16="http://schemas.microsoft.com/office/drawing/2014/main" id="{B7C5163A-782B-4A02-BD85-CBBB1BEC574F}"/>
              </a:ext>
            </a:extLst>
          </p:cNvPr>
          <p:cNvSpPr>
            <a:spLocks/>
          </p:cNvSpPr>
          <p:nvPr/>
        </p:nvSpPr>
        <p:spPr bwMode="auto">
          <a:xfrm>
            <a:off x="8371820" y="1867040"/>
            <a:ext cx="387350" cy="457542"/>
          </a:xfrm>
          <a:custGeom>
            <a:avLst/>
            <a:gdLst>
              <a:gd name="T0" fmla="*/ 0 w 67"/>
              <a:gd name="T1" fmla="*/ 2147483647 h 102"/>
              <a:gd name="T2" fmla="*/ 2147483647 w 67"/>
              <a:gd name="T3" fmla="*/ 2147483647 h 102"/>
              <a:gd name="T4" fmla="*/ 2147483647 w 67"/>
              <a:gd name="T5" fmla="*/ 2147483647 h 102"/>
              <a:gd name="T6" fmla="*/ 2147483647 w 67"/>
              <a:gd name="T7" fmla="*/ 2147483647 h 102"/>
              <a:gd name="T8" fmla="*/ 2147483647 w 67"/>
              <a:gd name="T9" fmla="*/ 2147483647 h 102"/>
              <a:gd name="T10" fmla="*/ 2147483647 w 67"/>
              <a:gd name="T11" fmla="*/ 2147483647 h 102"/>
              <a:gd name="T12" fmla="*/ 2147483647 w 67"/>
              <a:gd name="T13" fmla="*/ 2147483647 h 102"/>
              <a:gd name="T14" fmla="*/ 2147483647 w 67"/>
              <a:gd name="T15" fmla="*/ 2147483647 h 102"/>
              <a:gd name="T16" fmla="*/ 2147483647 w 67"/>
              <a:gd name="T17" fmla="*/ 2147483647 h 102"/>
              <a:gd name="T18" fmla="*/ 2147483647 w 67"/>
              <a:gd name="T19" fmla="*/ 2147483647 h 102"/>
              <a:gd name="T20" fmla="*/ 2147483647 w 67"/>
              <a:gd name="T21" fmla="*/ 2147483647 h 102"/>
              <a:gd name="T22" fmla="*/ 2147483647 w 67"/>
              <a:gd name="T23" fmla="*/ 2147483647 h 102"/>
              <a:gd name="T24" fmla="*/ 2147483647 w 67"/>
              <a:gd name="T25" fmla="*/ 2147483647 h 102"/>
              <a:gd name="T26" fmla="*/ 2147483647 w 67"/>
              <a:gd name="T27" fmla="*/ 2147483647 h 102"/>
              <a:gd name="T28" fmla="*/ 2147483647 w 67"/>
              <a:gd name="T29" fmla="*/ 2147483647 h 102"/>
              <a:gd name="T30" fmla="*/ 2147483647 w 67"/>
              <a:gd name="T31" fmla="*/ 2147483647 h 102"/>
              <a:gd name="T32" fmla="*/ 2147483647 w 67"/>
              <a:gd name="T33" fmla="*/ 2147483647 h 102"/>
              <a:gd name="T34" fmla="*/ 2147483647 w 67"/>
              <a:gd name="T35" fmla="*/ 2147483647 h 102"/>
              <a:gd name="T36" fmla="*/ 2147483647 w 67"/>
              <a:gd name="T37" fmla="*/ 2147483647 h 102"/>
              <a:gd name="T38" fmla="*/ 2147483647 w 67"/>
              <a:gd name="T39" fmla="*/ 0 h 102"/>
              <a:gd name="T40" fmla="*/ 2147483647 w 67"/>
              <a:gd name="T41" fmla="*/ 0 h 102"/>
              <a:gd name="T42" fmla="*/ 2147483647 w 67"/>
              <a:gd name="T43" fmla="*/ 2147483647 h 102"/>
              <a:gd name="T44" fmla="*/ 2147483647 w 67"/>
              <a:gd name="T45" fmla="*/ 2147483647 h 102"/>
              <a:gd name="T46" fmla="*/ 2147483647 w 67"/>
              <a:gd name="T47" fmla="*/ 2147483647 h 102"/>
              <a:gd name="T48" fmla="*/ 2147483647 w 67"/>
              <a:gd name="T49" fmla="*/ 2147483647 h 102"/>
              <a:gd name="T50" fmla="*/ 2147483647 w 67"/>
              <a:gd name="T51" fmla="*/ 2147483647 h 102"/>
              <a:gd name="T52" fmla="*/ 2147483647 w 67"/>
              <a:gd name="T53" fmla="*/ 2147483647 h 102"/>
              <a:gd name="T54" fmla="*/ 2147483647 w 67"/>
              <a:gd name="T55" fmla="*/ 2147483647 h 102"/>
              <a:gd name="T56" fmla="*/ 2147483647 w 67"/>
              <a:gd name="T57" fmla="*/ 2147483647 h 102"/>
              <a:gd name="T58" fmla="*/ 2147483647 w 67"/>
              <a:gd name="T59" fmla="*/ 2147483647 h 102"/>
              <a:gd name="T60" fmla="*/ 2147483647 w 67"/>
              <a:gd name="T61" fmla="*/ 2147483647 h 102"/>
              <a:gd name="T62" fmla="*/ 2147483647 w 67"/>
              <a:gd name="T63" fmla="*/ 2147483647 h 102"/>
              <a:gd name="T64" fmla="*/ 2147483647 w 67"/>
              <a:gd name="T65" fmla="*/ 2147483647 h 102"/>
              <a:gd name="T66" fmla="*/ 2147483647 w 67"/>
              <a:gd name="T67" fmla="*/ 2147483647 h 102"/>
              <a:gd name="T68" fmla="*/ 2147483647 w 67"/>
              <a:gd name="T69" fmla="*/ 2147483647 h 102"/>
              <a:gd name="T70" fmla="*/ 2147483647 w 67"/>
              <a:gd name="T71" fmla="*/ 2147483647 h 102"/>
              <a:gd name="T72" fmla="*/ 2147483647 w 67"/>
              <a:gd name="T73" fmla="*/ 2147483647 h 10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67"/>
              <a:gd name="T112" fmla="*/ 0 h 102"/>
              <a:gd name="T113" fmla="*/ 67 w 67"/>
              <a:gd name="T114" fmla="*/ 102 h 102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67" h="102">
                <a:moveTo>
                  <a:pt x="0" y="102"/>
                </a:moveTo>
                <a:lnTo>
                  <a:pt x="2" y="94"/>
                </a:lnTo>
                <a:lnTo>
                  <a:pt x="4" y="87"/>
                </a:lnTo>
                <a:lnTo>
                  <a:pt x="6" y="79"/>
                </a:lnTo>
                <a:lnTo>
                  <a:pt x="8" y="72"/>
                </a:lnTo>
                <a:lnTo>
                  <a:pt x="10" y="64"/>
                </a:lnTo>
                <a:lnTo>
                  <a:pt x="12" y="57"/>
                </a:lnTo>
                <a:lnTo>
                  <a:pt x="14" y="50"/>
                </a:lnTo>
                <a:lnTo>
                  <a:pt x="16" y="44"/>
                </a:lnTo>
                <a:lnTo>
                  <a:pt x="18" y="37"/>
                </a:lnTo>
                <a:lnTo>
                  <a:pt x="20" y="31"/>
                </a:lnTo>
                <a:lnTo>
                  <a:pt x="22" y="26"/>
                </a:lnTo>
                <a:lnTo>
                  <a:pt x="24" y="21"/>
                </a:lnTo>
                <a:lnTo>
                  <a:pt x="26" y="16"/>
                </a:lnTo>
                <a:lnTo>
                  <a:pt x="28" y="12"/>
                </a:lnTo>
                <a:lnTo>
                  <a:pt x="30" y="8"/>
                </a:lnTo>
                <a:lnTo>
                  <a:pt x="32" y="5"/>
                </a:lnTo>
                <a:lnTo>
                  <a:pt x="34" y="3"/>
                </a:lnTo>
                <a:lnTo>
                  <a:pt x="36" y="1"/>
                </a:lnTo>
                <a:lnTo>
                  <a:pt x="38" y="0"/>
                </a:lnTo>
                <a:lnTo>
                  <a:pt x="40" y="0"/>
                </a:lnTo>
                <a:lnTo>
                  <a:pt x="42" y="1"/>
                </a:lnTo>
                <a:lnTo>
                  <a:pt x="44" y="3"/>
                </a:lnTo>
                <a:lnTo>
                  <a:pt x="46" y="5"/>
                </a:lnTo>
                <a:lnTo>
                  <a:pt x="48" y="9"/>
                </a:lnTo>
                <a:lnTo>
                  <a:pt x="50" y="14"/>
                </a:lnTo>
                <a:lnTo>
                  <a:pt x="52" y="20"/>
                </a:lnTo>
                <a:lnTo>
                  <a:pt x="54" y="28"/>
                </a:lnTo>
                <a:lnTo>
                  <a:pt x="56" y="37"/>
                </a:lnTo>
                <a:lnTo>
                  <a:pt x="58" y="47"/>
                </a:lnTo>
                <a:lnTo>
                  <a:pt x="60" y="59"/>
                </a:lnTo>
                <a:lnTo>
                  <a:pt x="62" y="72"/>
                </a:lnTo>
                <a:lnTo>
                  <a:pt x="63" y="79"/>
                </a:lnTo>
                <a:lnTo>
                  <a:pt x="64" y="87"/>
                </a:lnTo>
                <a:lnTo>
                  <a:pt x="65" y="95"/>
                </a:lnTo>
                <a:lnTo>
                  <a:pt x="66" y="101"/>
                </a:lnTo>
                <a:lnTo>
                  <a:pt x="67" y="92"/>
                </a:lnTo>
              </a:path>
            </a:pathLst>
          </a:custGeom>
          <a:noFill/>
          <a:ln w="349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23" name="Group 164">
            <a:extLst>
              <a:ext uri="{FF2B5EF4-FFF2-40B4-BE49-F238E27FC236}">
                <a16:creationId xmlns:a16="http://schemas.microsoft.com/office/drawing/2014/main" id="{3E35C74B-4F02-494E-BC19-A268D3548D4D}"/>
              </a:ext>
            </a:extLst>
          </p:cNvPr>
          <p:cNvGrpSpPr>
            <a:grpSpLocks/>
          </p:cNvGrpSpPr>
          <p:nvPr/>
        </p:nvGrpSpPr>
        <p:grpSpPr bwMode="auto">
          <a:xfrm>
            <a:off x="6312005" y="952695"/>
            <a:ext cx="153227" cy="1330972"/>
            <a:chOff x="1179513" y="1176338"/>
            <a:chExt cx="150813" cy="2755900"/>
          </a:xfrm>
        </p:grpSpPr>
        <p:sp>
          <p:nvSpPr>
            <p:cNvPr id="24" name="Freeform 77">
              <a:extLst>
                <a:ext uri="{FF2B5EF4-FFF2-40B4-BE49-F238E27FC236}">
                  <a16:creationId xmlns:a16="http://schemas.microsoft.com/office/drawing/2014/main" id="{B179CB2E-7C8B-4A7A-A48C-6CC6E8F74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9513" y="1176338"/>
              <a:ext cx="34925" cy="842963"/>
            </a:xfrm>
            <a:custGeom>
              <a:avLst/>
              <a:gdLst>
                <a:gd name="T0" fmla="*/ 2147483647 w 6"/>
                <a:gd name="T1" fmla="*/ 2147483647 h 119"/>
                <a:gd name="T2" fmla="*/ 2147483647 w 6"/>
                <a:gd name="T3" fmla="*/ 2147483647 h 119"/>
                <a:gd name="T4" fmla="*/ 2147483647 w 6"/>
                <a:gd name="T5" fmla="*/ 2147483647 h 119"/>
                <a:gd name="T6" fmla="*/ 2147483647 w 6"/>
                <a:gd name="T7" fmla="*/ 2147483647 h 119"/>
                <a:gd name="T8" fmla="*/ 2147483647 w 6"/>
                <a:gd name="T9" fmla="*/ 2147483647 h 119"/>
                <a:gd name="T10" fmla="*/ 2147483647 w 6"/>
                <a:gd name="T11" fmla="*/ 2147483647 h 119"/>
                <a:gd name="T12" fmla="*/ 2147483647 w 6"/>
                <a:gd name="T13" fmla="*/ 2147483647 h 119"/>
                <a:gd name="T14" fmla="*/ 2147483647 w 6"/>
                <a:gd name="T15" fmla="*/ 2147483647 h 119"/>
                <a:gd name="T16" fmla="*/ 2147483647 w 6"/>
                <a:gd name="T17" fmla="*/ 2147483647 h 119"/>
                <a:gd name="T18" fmla="*/ 2147483647 w 6"/>
                <a:gd name="T19" fmla="*/ 2147483647 h 119"/>
                <a:gd name="T20" fmla="*/ 2147483647 w 6"/>
                <a:gd name="T21" fmla="*/ 2147483647 h 119"/>
                <a:gd name="T22" fmla="*/ 0 w 6"/>
                <a:gd name="T23" fmla="*/ 0 h 11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"/>
                <a:gd name="T37" fmla="*/ 0 h 119"/>
                <a:gd name="T38" fmla="*/ 6 w 6"/>
                <a:gd name="T39" fmla="*/ 119 h 11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" h="119">
                  <a:moveTo>
                    <a:pt x="6" y="119"/>
                  </a:moveTo>
                  <a:lnTo>
                    <a:pt x="5" y="109"/>
                  </a:lnTo>
                  <a:lnTo>
                    <a:pt x="5" y="99"/>
                  </a:lnTo>
                  <a:lnTo>
                    <a:pt x="4" y="89"/>
                  </a:lnTo>
                  <a:lnTo>
                    <a:pt x="4" y="78"/>
                  </a:lnTo>
                  <a:lnTo>
                    <a:pt x="3" y="68"/>
                  </a:lnTo>
                  <a:lnTo>
                    <a:pt x="3" y="57"/>
                  </a:lnTo>
                  <a:lnTo>
                    <a:pt x="2" y="46"/>
                  </a:lnTo>
                  <a:lnTo>
                    <a:pt x="2" y="35"/>
                  </a:lnTo>
                  <a:lnTo>
                    <a:pt x="1" y="23"/>
                  </a:lnTo>
                  <a:lnTo>
                    <a:pt x="1" y="12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20FC2D5E-AD79-48C8-B8E8-D95845BBB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438" y="2019300"/>
              <a:ext cx="115888" cy="1912938"/>
            </a:xfrm>
            <a:custGeom>
              <a:avLst/>
              <a:gdLst>
                <a:gd name="T0" fmla="*/ 0 w 20"/>
                <a:gd name="T1" fmla="*/ 0 h 270"/>
                <a:gd name="T2" fmla="*/ 0 w 20"/>
                <a:gd name="T3" fmla="*/ 2147483647 h 270"/>
                <a:gd name="T4" fmla="*/ 2147483647 w 20"/>
                <a:gd name="T5" fmla="*/ 2147483647 h 270"/>
                <a:gd name="T6" fmla="*/ 2147483647 w 20"/>
                <a:gd name="T7" fmla="*/ 2147483647 h 270"/>
                <a:gd name="T8" fmla="*/ 2147483647 w 20"/>
                <a:gd name="T9" fmla="*/ 2147483647 h 270"/>
                <a:gd name="T10" fmla="*/ 2147483647 w 20"/>
                <a:gd name="T11" fmla="*/ 2147483647 h 270"/>
                <a:gd name="T12" fmla="*/ 2147483647 w 20"/>
                <a:gd name="T13" fmla="*/ 2147483647 h 270"/>
                <a:gd name="T14" fmla="*/ 2147483647 w 20"/>
                <a:gd name="T15" fmla="*/ 2147483647 h 270"/>
                <a:gd name="T16" fmla="*/ 2147483647 w 20"/>
                <a:gd name="T17" fmla="*/ 2147483647 h 270"/>
                <a:gd name="T18" fmla="*/ 2147483647 w 20"/>
                <a:gd name="T19" fmla="*/ 2147483647 h 270"/>
                <a:gd name="T20" fmla="*/ 2147483647 w 20"/>
                <a:gd name="T21" fmla="*/ 2147483647 h 270"/>
                <a:gd name="T22" fmla="*/ 2147483647 w 20"/>
                <a:gd name="T23" fmla="*/ 2147483647 h 270"/>
                <a:gd name="T24" fmla="*/ 2147483647 w 20"/>
                <a:gd name="T25" fmla="*/ 2147483647 h 270"/>
                <a:gd name="T26" fmla="*/ 2147483647 w 20"/>
                <a:gd name="T27" fmla="*/ 2147483647 h 270"/>
                <a:gd name="T28" fmla="*/ 2147483647 w 20"/>
                <a:gd name="T29" fmla="*/ 2147483647 h 270"/>
                <a:gd name="T30" fmla="*/ 2147483647 w 20"/>
                <a:gd name="T31" fmla="*/ 2147483647 h 270"/>
                <a:gd name="T32" fmla="*/ 2147483647 w 20"/>
                <a:gd name="T33" fmla="*/ 2147483647 h 270"/>
                <a:gd name="T34" fmla="*/ 2147483647 w 20"/>
                <a:gd name="T35" fmla="*/ 2147483647 h 270"/>
                <a:gd name="T36" fmla="*/ 2147483647 w 20"/>
                <a:gd name="T37" fmla="*/ 2147483647 h 270"/>
                <a:gd name="T38" fmla="*/ 2147483647 w 20"/>
                <a:gd name="T39" fmla="*/ 2147483647 h 270"/>
                <a:gd name="T40" fmla="*/ 2147483647 w 20"/>
                <a:gd name="T41" fmla="*/ 2147483647 h 270"/>
                <a:gd name="T42" fmla="*/ 2147483647 w 20"/>
                <a:gd name="T43" fmla="*/ 2147483647 h 270"/>
                <a:gd name="T44" fmla="*/ 2147483647 w 20"/>
                <a:gd name="T45" fmla="*/ 2147483647 h 270"/>
                <a:gd name="T46" fmla="*/ 2147483647 w 20"/>
                <a:gd name="T47" fmla="*/ 2147483647 h 270"/>
                <a:gd name="T48" fmla="*/ 2147483647 w 20"/>
                <a:gd name="T49" fmla="*/ 2147483647 h 270"/>
                <a:gd name="T50" fmla="*/ 2147483647 w 20"/>
                <a:gd name="T51" fmla="*/ 2147483647 h 270"/>
                <a:gd name="T52" fmla="*/ 2147483647 w 20"/>
                <a:gd name="T53" fmla="*/ 2147483647 h 270"/>
                <a:gd name="T54" fmla="*/ 2147483647 w 20"/>
                <a:gd name="T55" fmla="*/ 2147483647 h 270"/>
                <a:gd name="T56" fmla="*/ 2147483647 w 20"/>
                <a:gd name="T57" fmla="*/ 2147483647 h 270"/>
                <a:gd name="T58" fmla="*/ 2147483647 w 20"/>
                <a:gd name="T59" fmla="*/ 2147483647 h 270"/>
                <a:gd name="T60" fmla="*/ 2147483647 w 20"/>
                <a:gd name="T61" fmla="*/ 2147483647 h 270"/>
                <a:gd name="T62" fmla="*/ 2147483647 w 20"/>
                <a:gd name="T63" fmla="*/ 2147483647 h 270"/>
                <a:gd name="T64" fmla="*/ 2147483647 w 20"/>
                <a:gd name="T65" fmla="*/ 2147483647 h 270"/>
                <a:gd name="T66" fmla="*/ 2147483647 w 20"/>
                <a:gd name="T67" fmla="*/ 2147483647 h 270"/>
                <a:gd name="T68" fmla="*/ 2147483647 w 20"/>
                <a:gd name="T69" fmla="*/ 2147483647 h 270"/>
                <a:gd name="T70" fmla="*/ 2147483647 w 20"/>
                <a:gd name="T71" fmla="*/ 2147483647 h 270"/>
                <a:gd name="T72" fmla="*/ 2147483647 w 20"/>
                <a:gd name="T73" fmla="*/ 2147483647 h 270"/>
                <a:gd name="T74" fmla="*/ 2147483647 w 20"/>
                <a:gd name="T75" fmla="*/ 2147483647 h 270"/>
                <a:gd name="T76" fmla="*/ 2147483647 w 20"/>
                <a:gd name="T77" fmla="*/ 2147483647 h 270"/>
                <a:gd name="T78" fmla="*/ 2147483647 w 20"/>
                <a:gd name="T79" fmla="*/ 2147483647 h 270"/>
                <a:gd name="T80" fmla="*/ 2147483647 w 20"/>
                <a:gd name="T81" fmla="*/ 2147483647 h 27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0"/>
                <a:gd name="T124" fmla="*/ 0 h 270"/>
                <a:gd name="T125" fmla="*/ 20 w 20"/>
                <a:gd name="T126" fmla="*/ 270 h 27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0" h="270">
                  <a:moveTo>
                    <a:pt x="0" y="0"/>
                  </a:moveTo>
                  <a:lnTo>
                    <a:pt x="0" y="9"/>
                  </a:lnTo>
                  <a:lnTo>
                    <a:pt x="1" y="19"/>
                  </a:lnTo>
                  <a:lnTo>
                    <a:pt x="1" y="28"/>
                  </a:lnTo>
                  <a:lnTo>
                    <a:pt x="2" y="38"/>
                  </a:lnTo>
                  <a:lnTo>
                    <a:pt x="2" y="47"/>
                  </a:lnTo>
                  <a:lnTo>
                    <a:pt x="3" y="56"/>
                  </a:lnTo>
                  <a:lnTo>
                    <a:pt x="3" y="64"/>
                  </a:lnTo>
                  <a:lnTo>
                    <a:pt x="4" y="73"/>
                  </a:lnTo>
                  <a:lnTo>
                    <a:pt x="4" y="82"/>
                  </a:lnTo>
                  <a:lnTo>
                    <a:pt x="5" y="90"/>
                  </a:lnTo>
                  <a:lnTo>
                    <a:pt x="5" y="98"/>
                  </a:lnTo>
                  <a:lnTo>
                    <a:pt x="6" y="106"/>
                  </a:lnTo>
                  <a:lnTo>
                    <a:pt x="6" y="114"/>
                  </a:lnTo>
                  <a:lnTo>
                    <a:pt x="7" y="121"/>
                  </a:lnTo>
                  <a:lnTo>
                    <a:pt x="7" y="129"/>
                  </a:lnTo>
                  <a:lnTo>
                    <a:pt x="8" y="136"/>
                  </a:lnTo>
                  <a:lnTo>
                    <a:pt x="8" y="144"/>
                  </a:lnTo>
                  <a:lnTo>
                    <a:pt x="9" y="151"/>
                  </a:lnTo>
                  <a:lnTo>
                    <a:pt x="9" y="158"/>
                  </a:lnTo>
                  <a:lnTo>
                    <a:pt x="10" y="165"/>
                  </a:lnTo>
                  <a:lnTo>
                    <a:pt x="10" y="171"/>
                  </a:lnTo>
                  <a:lnTo>
                    <a:pt x="11" y="178"/>
                  </a:lnTo>
                  <a:lnTo>
                    <a:pt x="11" y="184"/>
                  </a:lnTo>
                  <a:lnTo>
                    <a:pt x="12" y="190"/>
                  </a:lnTo>
                  <a:lnTo>
                    <a:pt x="12" y="197"/>
                  </a:lnTo>
                  <a:lnTo>
                    <a:pt x="13" y="203"/>
                  </a:lnTo>
                  <a:lnTo>
                    <a:pt x="13" y="209"/>
                  </a:lnTo>
                  <a:lnTo>
                    <a:pt x="14" y="214"/>
                  </a:lnTo>
                  <a:lnTo>
                    <a:pt x="14" y="220"/>
                  </a:lnTo>
                  <a:lnTo>
                    <a:pt x="15" y="225"/>
                  </a:lnTo>
                  <a:lnTo>
                    <a:pt x="15" y="231"/>
                  </a:lnTo>
                  <a:lnTo>
                    <a:pt x="16" y="236"/>
                  </a:lnTo>
                  <a:lnTo>
                    <a:pt x="16" y="241"/>
                  </a:lnTo>
                  <a:lnTo>
                    <a:pt x="17" y="246"/>
                  </a:lnTo>
                  <a:lnTo>
                    <a:pt x="17" y="251"/>
                  </a:lnTo>
                  <a:lnTo>
                    <a:pt x="18" y="256"/>
                  </a:lnTo>
                  <a:lnTo>
                    <a:pt x="18" y="261"/>
                  </a:lnTo>
                  <a:lnTo>
                    <a:pt x="19" y="265"/>
                  </a:lnTo>
                  <a:lnTo>
                    <a:pt x="19" y="270"/>
                  </a:lnTo>
                  <a:lnTo>
                    <a:pt x="20" y="264"/>
                  </a:lnTo>
                </a:path>
              </a:pathLst>
            </a:custGeom>
            <a:noFill/>
            <a:ln w="3492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6" name="Freeform 75">
            <a:extLst>
              <a:ext uri="{FF2B5EF4-FFF2-40B4-BE49-F238E27FC236}">
                <a16:creationId xmlns:a16="http://schemas.microsoft.com/office/drawing/2014/main" id="{A82FAEA8-1D54-40FD-BEBE-8BD657DDC7F2}"/>
              </a:ext>
            </a:extLst>
          </p:cNvPr>
          <p:cNvSpPr>
            <a:spLocks/>
          </p:cNvSpPr>
          <p:nvPr/>
        </p:nvSpPr>
        <p:spPr bwMode="auto">
          <a:xfrm>
            <a:off x="8754407" y="914400"/>
            <a:ext cx="144463" cy="1410182"/>
          </a:xfrm>
          <a:custGeom>
            <a:avLst/>
            <a:gdLst>
              <a:gd name="T0" fmla="*/ 0 w 25"/>
              <a:gd name="T1" fmla="*/ 2147483647 h 386"/>
              <a:gd name="T2" fmla="*/ 2147483647 w 25"/>
              <a:gd name="T3" fmla="*/ 2147483647 h 386"/>
              <a:gd name="T4" fmla="*/ 2147483647 w 25"/>
              <a:gd name="T5" fmla="*/ 2147483647 h 386"/>
              <a:gd name="T6" fmla="*/ 2147483647 w 25"/>
              <a:gd name="T7" fmla="*/ 2147483647 h 386"/>
              <a:gd name="T8" fmla="*/ 2147483647 w 25"/>
              <a:gd name="T9" fmla="*/ 2147483647 h 386"/>
              <a:gd name="T10" fmla="*/ 2147483647 w 25"/>
              <a:gd name="T11" fmla="*/ 2147483647 h 386"/>
              <a:gd name="T12" fmla="*/ 2147483647 w 25"/>
              <a:gd name="T13" fmla="*/ 2147483647 h 386"/>
              <a:gd name="T14" fmla="*/ 2147483647 w 25"/>
              <a:gd name="T15" fmla="*/ 2147483647 h 386"/>
              <a:gd name="T16" fmla="*/ 2147483647 w 25"/>
              <a:gd name="T17" fmla="*/ 2147483647 h 386"/>
              <a:gd name="T18" fmla="*/ 2147483647 w 25"/>
              <a:gd name="T19" fmla="*/ 2147483647 h 386"/>
              <a:gd name="T20" fmla="*/ 2147483647 w 25"/>
              <a:gd name="T21" fmla="*/ 2147483647 h 386"/>
              <a:gd name="T22" fmla="*/ 2147483647 w 25"/>
              <a:gd name="T23" fmla="*/ 2147483647 h 386"/>
              <a:gd name="T24" fmla="*/ 2147483647 w 25"/>
              <a:gd name="T25" fmla="*/ 2147483647 h 386"/>
              <a:gd name="T26" fmla="*/ 2147483647 w 25"/>
              <a:gd name="T27" fmla="*/ 2147483647 h 386"/>
              <a:gd name="T28" fmla="*/ 2147483647 w 25"/>
              <a:gd name="T29" fmla="*/ 2147483647 h 386"/>
              <a:gd name="T30" fmla="*/ 2147483647 w 25"/>
              <a:gd name="T31" fmla="*/ 2147483647 h 386"/>
              <a:gd name="T32" fmla="*/ 2147483647 w 25"/>
              <a:gd name="T33" fmla="*/ 2147483647 h 386"/>
              <a:gd name="T34" fmla="*/ 2147483647 w 25"/>
              <a:gd name="T35" fmla="*/ 2147483647 h 386"/>
              <a:gd name="T36" fmla="*/ 2147483647 w 25"/>
              <a:gd name="T37" fmla="*/ 2147483647 h 386"/>
              <a:gd name="T38" fmla="*/ 2147483647 w 25"/>
              <a:gd name="T39" fmla="*/ 2147483647 h 386"/>
              <a:gd name="T40" fmla="*/ 2147483647 w 25"/>
              <a:gd name="T41" fmla="*/ 2147483647 h 386"/>
              <a:gd name="T42" fmla="*/ 2147483647 w 25"/>
              <a:gd name="T43" fmla="*/ 2147483647 h 386"/>
              <a:gd name="T44" fmla="*/ 2147483647 w 25"/>
              <a:gd name="T45" fmla="*/ 2147483647 h 386"/>
              <a:gd name="T46" fmla="*/ 2147483647 w 25"/>
              <a:gd name="T47" fmla="*/ 2147483647 h 386"/>
              <a:gd name="T48" fmla="*/ 2147483647 w 25"/>
              <a:gd name="T49" fmla="*/ 2147483647 h 386"/>
              <a:gd name="T50" fmla="*/ 2147483647 w 25"/>
              <a:gd name="T51" fmla="*/ 2147483647 h 386"/>
              <a:gd name="T52" fmla="*/ 2147483647 w 25"/>
              <a:gd name="T53" fmla="*/ 2147483647 h 386"/>
              <a:gd name="T54" fmla="*/ 2147483647 w 25"/>
              <a:gd name="T55" fmla="*/ 2147483647 h 386"/>
              <a:gd name="T56" fmla="*/ 2147483647 w 25"/>
              <a:gd name="T57" fmla="*/ 2147483647 h 386"/>
              <a:gd name="T58" fmla="*/ 2147483647 w 25"/>
              <a:gd name="T59" fmla="*/ 2147483647 h 386"/>
              <a:gd name="T60" fmla="*/ 2147483647 w 25"/>
              <a:gd name="T61" fmla="*/ 2147483647 h 386"/>
              <a:gd name="T62" fmla="*/ 2147483647 w 25"/>
              <a:gd name="T63" fmla="*/ 2147483647 h 386"/>
              <a:gd name="T64" fmla="*/ 2147483647 w 25"/>
              <a:gd name="T65" fmla="*/ 2147483647 h 386"/>
              <a:gd name="T66" fmla="*/ 2147483647 w 25"/>
              <a:gd name="T67" fmla="*/ 2147483647 h 386"/>
              <a:gd name="T68" fmla="*/ 2147483647 w 25"/>
              <a:gd name="T69" fmla="*/ 2147483647 h 386"/>
              <a:gd name="T70" fmla="*/ 2147483647 w 25"/>
              <a:gd name="T71" fmla="*/ 2147483647 h 386"/>
              <a:gd name="T72" fmla="*/ 2147483647 w 25"/>
              <a:gd name="T73" fmla="*/ 2147483647 h 386"/>
              <a:gd name="T74" fmla="*/ 2147483647 w 25"/>
              <a:gd name="T75" fmla="*/ 2147483647 h 386"/>
              <a:gd name="T76" fmla="*/ 2147483647 w 25"/>
              <a:gd name="T77" fmla="*/ 2147483647 h 386"/>
              <a:gd name="T78" fmla="*/ 2147483647 w 25"/>
              <a:gd name="T79" fmla="*/ 0 h 38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5"/>
              <a:gd name="T121" fmla="*/ 0 h 386"/>
              <a:gd name="T122" fmla="*/ 25 w 25"/>
              <a:gd name="T123" fmla="*/ 386 h 38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5" h="386">
                <a:moveTo>
                  <a:pt x="0" y="386"/>
                </a:moveTo>
                <a:lnTo>
                  <a:pt x="1" y="377"/>
                </a:lnTo>
                <a:lnTo>
                  <a:pt x="2" y="368"/>
                </a:lnTo>
                <a:lnTo>
                  <a:pt x="3" y="358"/>
                </a:lnTo>
                <a:lnTo>
                  <a:pt x="4" y="348"/>
                </a:lnTo>
                <a:lnTo>
                  <a:pt x="5" y="337"/>
                </a:lnTo>
                <a:lnTo>
                  <a:pt x="6" y="325"/>
                </a:lnTo>
                <a:lnTo>
                  <a:pt x="7" y="314"/>
                </a:lnTo>
                <a:lnTo>
                  <a:pt x="8" y="301"/>
                </a:lnTo>
                <a:lnTo>
                  <a:pt x="9" y="288"/>
                </a:lnTo>
                <a:lnTo>
                  <a:pt x="10" y="275"/>
                </a:lnTo>
                <a:lnTo>
                  <a:pt x="11" y="261"/>
                </a:lnTo>
                <a:lnTo>
                  <a:pt x="11" y="254"/>
                </a:lnTo>
                <a:lnTo>
                  <a:pt x="12" y="246"/>
                </a:lnTo>
                <a:lnTo>
                  <a:pt x="12" y="239"/>
                </a:lnTo>
                <a:lnTo>
                  <a:pt x="13" y="231"/>
                </a:lnTo>
                <a:lnTo>
                  <a:pt x="13" y="224"/>
                </a:lnTo>
                <a:lnTo>
                  <a:pt x="14" y="216"/>
                </a:lnTo>
                <a:lnTo>
                  <a:pt x="14" y="208"/>
                </a:lnTo>
                <a:lnTo>
                  <a:pt x="15" y="199"/>
                </a:lnTo>
                <a:lnTo>
                  <a:pt x="15" y="191"/>
                </a:lnTo>
                <a:lnTo>
                  <a:pt x="16" y="182"/>
                </a:lnTo>
                <a:lnTo>
                  <a:pt x="16" y="174"/>
                </a:lnTo>
                <a:lnTo>
                  <a:pt x="17" y="165"/>
                </a:lnTo>
                <a:lnTo>
                  <a:pt x="17" y="156"/>
                </a:lnTo>
                <a:lnTo>
                  <a:pt x="18" y="147"/>
                </a:lnTo>
                <a:lnTo>
                  <a:pt x="18" y="137"/>
                </a:lnTo>
                <a:lnTo>
                  <a:pt x="19" y="128"/>
                </a:lnTo>
                <a:lnTo>
                  <a:pt x="19" y="118"/>
                </a:lnTo>
                <a:lnTo>
                  <a:pt x="20" y="108"/>
                </a:lnTo>
                <a:lnTo>
                  <a:pt x="20" y="98"/>
                </a:lnTo>
                <a:lnTo>
                  <a:pt x="21" y="88"/>
                </a:lnTo>
                <a:lnTo>
                  <a:pt x="21" y="78"/>
                </a:lnTo>
                <a:lnTo>
                  <a:pt x="22" y="67"/>
                </a:lnTo>
                <a:lnTo>
                  <a:pt x="22" y="56"/>
                </a:lnTo>
                <a:lnTo>
                  <a:pt x="23" y="45"/>
                </a:lnTo>
                <a:lnTo>
                  <a:pt x="23" y="34"/>
                </a:lnTo>
                <a:lnTo>
                  <a:pt x="24" y="23"/>
                </a:lnTo>
                <a:lnTo>
                  <a:pt x="24" y="12"/>
                </a:lnTo>
                <a:lnTo>
                  <a:pt x="25" y="0"/>
                </a:lnTo>
              </a:path>
            </a:pathLst>
          </a:cu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27" name="Group 155">
            <a:extLst>
              <a:ext uri="{FF2B5EF4-FFF2-40B4-BE49-F238E27FC236}">
                <a16:creationId xmlns:a16="http://schemas.microsoft.com/office/drawing/2014/main" id="{6854C340-B553-4023-87ED-05636234840D}"/>
              </a:ext>
            </a:extLst>
          </p:cNvPr>
          <p:cNvGrpSpPr>
            <a:grpSpLocks/>
          </p:cNvGrpSpPr>
          <p:nvPr/>
        </p:nvGrpSpPr>
        <p:grpSpPr bwMode="auto">
          <a:xfrm>
            <a:off x="6311903" y="2275308"/>
            <a:ext cx="159679" cy="1368540"/>
            <a:chOff x="1179513" y="3860800"/>
            <a:chExt cx="157163" cy="2833688"/>
          </a:xfrm>
        </p:grpSpPr>
        <p:sp>
          <p:nvSpPr>
            <p:cNvPr id="28" name="Freeform 69">
              <a:extLst>
                <a:ext uri="{FF2B5EF4-FFF2-40B4-BE49-F238E27FC236}">
                  <a16:creationId xmlns:a16="http://schemas.microsoft.com/office/drawing/2014/main" id="{BDFD91A7-BEB4-4FD5-9679-DD8A0CD2B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9513" y="5857875"/>
              <a:ext cx="34925" cy="836613"/>
            </a:xfrm>
            <a:custGeom>
              <a:avLst/>
              <a:gdLst>
                <a:gd name="T0" fmla="*/ 2147483647 w 6"/>
                <a:gd name="T1" fmla="*/ 0 h 118"/>
                <a:gd name="T2" fmla="*/ 2147483647 w 6"/>
                <a:gd name="T3" fmla="*/ 2147483647 h 118"/>
                <a:gd name="T4" fmla="*/ 2147483647 w 6"/>
                <a:gd name="T5" fmla="*/ 2147483647 h 118"/>
                <a:gd name="T6" fmla="*/ 2147483647 w 6"/>
                <a:gd name="T7" fmla="*/ 2147483647 h 118"/>
                <a:gd name="T8" fmla="*/ 2147483647 w 6"/>
                <a:gd name="T9" fmla="*/ 2147483647 h 118"/>
                <a:gd name="T10" fmla="*/ 2147483647 w 6"/>
                <a:gd name="T11" fmla="*/ 2147483647 h 118"/>
                <a:gd name="T12" fmla="*/ 2147483647 w 6"/>
                <a:gd name="T13" fmla="*/ 2147483647 h 118"/>
                <a:gd name="T14" fmla="*/ 2147483647 w 6"/>
                <a:gd name="T15" fmla="*/ 2147483647 h 118"/>
                <a:gd name="T16" fmla="*/ 2147483647 w 6"/>
                <a:gd name="T17" fmla="*/ 2147483647 h 118"/>
                <a:gd name="T18" fmla="*/ 2147483647 w 6"/>
                <a:gd name="T19" fmla="*/ 2147483647 h 118"/>
                <a:gd name="T20" fmla="*/ 2147483647 w 6"/>
                <a:gd name="T21" fmla="*/ 2147483647 h 118"/>
                <a:gd name="T22" fmla="*/ 0 w 6"/>
                <a:gd name="T23" fmla="*/ 2147483647 h 11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"/>
                <a:gd name="T37" fmla="*/ 0 h 118"/>
                <a:gd name="T38" fmla="*/ 6 w 6"/>
                <a:gd name="T39" fmla="*/ 118 h 11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" h="118">
                  <a:moveTo>
                    <a:pt x="6" y="0"/>
                  </a:moveTo>
                  <a:lnTo>
                    <a:pt x="5" y="10"/>
                  </a:lnTo>
                  <a:lnTo>
                    <a:pt x="5" y="20"/>
                  </a:lnTo>
                  <a:lnTo>
                    <a:pt x="4" y="30"/>
                  </a:lnTo>
                  <a:lnTo>
                    <a:pt x="4" y="41"/>
                  </a:lnTo>
                  <a:lnTo>
                    <a:pt x="3" y="51"/>
                  </a:lnTo>
                  <a:lnTo>
                    <a:pt x="3" y="62"/>
                  </a:lnTo>
                  <a:lnTo>
                    <a:pt x="2" y="73"/>
                  </a:lnTo>
                  <a:lnTo>
                    <a:pt x="2" y="84"/>
                  </a:lnTo>
                  <a:lnTo>
                    <a:pt x="1" y="96"/>
                  </a:lnTo>
                  <a:lnTo>
                    <a:pt x="1" y="107"/>
                  </a:lnTo>
                  <a:lnTo>
                    <a:pt x="0" y="118"/>
                  </a:lnTo>
                </a:path>
              </a:pathLst>
            </a:cu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Freeform 70">
              <a:extLst>
                <a:ext uri="{FF2B5EF4-FFF2-40B4-BE49-F238E27FC236}">
                  <a16:creationId xmlns:a16="http://schemas.microsoft.com/office/drawing/2014/main" id="{EF5BC5C5-D0D5-4457-9338-FB0066DA7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4438" y="3860800"/>
              <a:ext cx="122238" cy="1997075"/>
            </a:xfrm>
            <a:custGeom>
              <a:avLst/>
              <a:gdLst>
                <a:gd name="T0" fmla="*/ 0 w 21"/>
                <a:gd name="T1" fmla="*/ 2147483647 h 282"/>
                <a:gd name="T2" fmla="*/ 0 w 21"/>
                <a:gd name="T3" fmla="*/ 2147483647 h 282"/>
                <a:gd name="T4" fmla="*/ 2147483647 w 21"/>
                <a:gd name="T5" fmla="*/ 2147483647 h 282"/>
                <a:gd name="T6" fmla="*/ 2147483647 w 21"/>
                <a:gd name="T7" fmla="*/ 2147483647 h 282"/>
                <a:gd name="T8" fmla="*/ 2147483647 w 21"/>
                <a:gd name="T9" fmla="*/ 2147483647 h 282"/>
                <a:gd name="T10" fmla="*/ 2147483647 w 21"/>
                <a:gd name="T11" fmla="*/ 2147483647 h 282"/>
                <a:gd name="T12" fmla="*/ 2147483647 w 21"/>
                <a:gd name="T13" fmla="*/ 2147483647 h 282"/>
                <a:gd name="T14" fmla="*/ 2147483647 w 21"/>
                <a:gd name="T15" fmla="*/ 2147483647 h 282"/>
                <a:gd name="T16" fmla="*/ 2147483647 w 21"/>
                <a:gd name="T17" fmla="*/ 2147483647 h 282"/>
                <a:gd name="T18" fmla="*/ 2147483647 w 21"/>
                <a:gd name="T19" fmla="*/ 2147483647 h 282"/>
                <a:gd name="T20" fmla="*/ 2147483647 w 21"/>
                <a:gd name="T21" fmla="*/ 2147483647 h 282"/>
                <a:gd name="T22" fmla="*/ 2147483647 w 21"/>
                <a:gd name="T23" fmla="*/ 2147483647 h 282"/>
                <a:gd name="T24" fmla="*/ 2147483647 w 21"/>
                <a:gd name="T25" fmla="*/ 2147483647 h 282"/>
                <a:gd name="T26" fmla="*/ 2147483647 w 21"/>
                <a:gd name="T27" fmla="*/ 2147483647 h 282"/>
                <a:gd name="T28" fmla="*/ 2147483647 w 21"/>
                <a:gd name="T29" fmla="*/ 2147483647 h 282"/>
                <a:gd name="T30" fmla="*/ 2147483647 w 21"/>
                <a:gd name="T31" fmla="*/ 2147483647 h 282"/>
                <a:gd name="T32" fmla="*/ 2147483647 w 21"/>
                <a:gd name="T33" fmla="*/ 2147483647 h 282"/>
                <a:gd name="T34" fmla="*/ 2147483647 w 21"/>
                <a:gd name="T35" fmla="*/ 2147483647 h 282"/>
                <a:gd name="T36" fmla="*/ 2147483647 w 21"/>
                <a:gd name="T37" fmla="*/ 2147483647 h 282"/>
                <a:gd name="T38" fmla="*/ 2147483647 w 21"/>
                <a:gd name="T39" fmla="*/ 2147483647 h 282"/>
                <a:gd name="T40" fmla="*/ 2147483647 w 21"/>
                <a:gd name="T41" fmla="*/ 2147483647 h 282"/>
                <a:gd name="T42" fmla="*/ 2147483647 w 21"/>
                <a:gd name="T43" fmla="*/ 2147483647 h 282"/>
                <a:gd name="T44" fmla="*/ 2147483647 w 21"/>
                <a:gd name="T45" fmla="*/ 2147483647 h 282"/>
                <a:gd name="T46" fmla="*/ 2147483647 w 21"/>
                <a:gd name="T47" fmla="*/ 2147483647 h 282"/>
                <a:gd name="T48" fmla="*/ 2147483647 w 21"/>
                <a:gd name="T49" fmla="*/ 2147483647 h 282"/>
                <a:gd name="T50" fmla="*/ 2147483647 w 21"/>
                <a:gd name="T51" fmla="*/ 2147483647 h 282"/>
                <a:gd name="T52" fmla="*/ 2147483647 w 21"/>
                <a:gd name="T53" fmla="*/ 2147483647 h 282"/>
                <a:gd name="T54" fmla="*/ 2147483647 w 21"/>
                <a:gd name="T55" fmla="*/ 2147483647 h 282"/>
                <a:gd name="T56" fmla="*/ 2147483647 w 21"/>
                <a:gd name="T57" fmla="*/ 2147483647 h 282"/>
                <a:gd name="T58" fmla="*/ 2147483647 w 21"/>
                <a:gd name="T59" fmla="*/ 2147483647 h 282"/>
                <a:gd name="T60" fmla="*/ 2147483647 w 21"/>
                <a:gd name="T61" fmla="*/ 2147483647 h 282"/>
                <a:gd name="T62" fmla="*/ 2147483647 w 21"/>
                <a:gd name="T63" fmla="*/ 2147483647 h 282"/>
                <a:gd name="T64" fmla="*/ 2147483647 w 21"/>
                <a:gd name="T65" fmla="*/ 2147483647 h 282"/>
                <a:gd name="T66" fmla="*/ 2147483647 w 21"/>
                <a:gd name="T67" fmla="*/ 2147483647 h 282"/>
                <a:gd name="T68" fmla="*/ 2147483647 w 21"/>
                <a:gd name="T69" fmla="*/ 2147483647 h 282"/>
                <a:gd name="T70" fmla="*/ 2147483647 w 21"/>
                <a:gd name="T71" fmla="*/ 2147483647 h 282"/>
                <a:gd name="T72" fmla="*/ 2147483647 w 21"/>
                <a:gd name="T73" fmla="*/ 2147483647 h 282"/>
                <a:gd name="T74" fmla="*/ 2147483647 w 21"/>
                <a:gd name="T75" fmla="*/ 2147483647 h 282"/>
                <a:gd name="T76" fmla="*/ 2147483647 w 21"/>
                <a:gd name="T77" fmla="*/ 2147483647 h 282"/>
                <a:gd name="T78" fmla="*/ 2147483647 w 21"/>
                <a:gd name="T79" fmla="*/ 2147483647 h 282"/>
                <a:gd name="T80" fmla="*/ 2147483647 w 21"/>
                <a:gd name="T81" fmla="*/ 2147483647 h 282"/>
                <a:gd name="T82" fmla="*/ 2147483647 w 21"/>
                <a:gd name="T83" fmla="*/ 0 h 28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1"/>
                <a:gd name="T127" fmla="*/ 0 h 282"/>
                <a:gd name="T128" fmla="*/ 21 w 21"/>
                <a:gd name="T129" fmla="*/ 282 h 28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1" h="282">
                  <a:moveTo>
                    <a:pt x="0" y="282"/>
                  </a:moveTo>
                  <a:lnTo>
                    <a:pt x="0" y="273"/>
                  </a:lnTo>
                  <a:lnTo>
                    <a:pt x="1" y="263"/>
                  </a:lnTo>
                  <a:lnTo>
                    <a:pt x="1" y="254"/>
                  </a:lnTo>
                  <a:lnTo>
                    <a:pt x="2" y="244"/>
                  </a:lnTo>
                  <a:lnTo>
                    <a:pt x="2" y="235"/>
                  </a:lnTo>
                  <a:lnTo>
                    <a:pt x="3" y="226"/>
                  </a:lnTo>
                  <a:lnTo>
                    <a:pt x="3" y="218"/>
                  </a:lnTo>
                  <a:lnTo>
                    <a:pt x="4" y="209"/>
                  </a:lnTo>
                  <a:lnTo>
                    <a:pt x="4" y="200"/>
                  </a:lnTo>
                  <a:lnTo>
                    <a:pt x="5" y="192"/>
                  </a:lnTo>
                  <a:lnTo>
                    <a:pt x="5" y="184"/>
                  </a:lnTo>
                  <a:lnTo>
                    <a:pt x="6" y="176"/>
                  </a:lnTo>
                  <a:lnTo>
                    <a:pt x="6" y="168"/>
                  </a:lnTo>
                  <a:lnTo>
                    <a:pt x="7" y="161"/>
                  </a:lnTo>
                  <a:lnTo>
                    <a:pt x="7" y="153"/>
                  </a:lnTo>
                  <a:lnTo>
                    <a:pt x="8" y="146"/>
                  </a:lnTo>
                  <a:lnTo>
                    <a:pt x="8" y="138"/>
                  </a:lnTo>
                  <a:lnTo>
                    <a:pt x="9" y="131"/>
                  </a:lnTo>
                  <a:lnTo>
                    <a:pt x="9" y="124"/>
                  </a:lnTo>
                  <a:lnTo>
                    <a:pt x="10" y="117"/>
                  </a:lnTo>
                  <a:lnTo>
                    <a:pt x="10" y="111"/>
                  </a:lnTo>
                  <a:lnTo>
                    <a:pt x="11" y="104"/>
                  </a:lnTo>
                  <a:lnTo>
                    <a:pt x="11" y="98"/>
                  </a:lnTo>
                  <a:lnTo>
                    <a:pt x="12" y="92"/>
                  </a:lnTo>
                  <a:lnTo>
                    <a:pt x="12" y="85"/>
                  </a:lnTo>
                  <a:lnTo>
                    <a:pt x="13" y="79"/>
                  </a:lnTo>
                  <a:lnTo>
                    <a:pt x="13" y="73"/>
                  </a:lnTo>
                  <a:lnTo>
                    <a:pt x="14" y="68"/>
                  </a:lnTo>
                  <a:lnTo>
                    <a:pt x="14" y="62"/>
                  </a:lnTo>
                  <a:lnTo>
                    <a:pt x="15" y="57"/>
                  </a:lnTo>
                  <a:lnTo>
                    <a:pt x="15" y="51"/>
                  </a:lnTo>
                  <a:lnTo>
                    <a:pt x="16" y="46"/>
                  </a:lnTo>
                  <a:lnTo>
                    <a:pt x="16" y="41"/>
                  </a:lnTo>
                  <a:lnTo>
                    <a:pt x="17" y="36"/>
                  </a:lnTo>
                  <a:lnTo>
                    <a:pt x="17" y="31"/>
                  </a:lnTo>
                  <a:lnTo>
                    <a:pt x="18" y="26"/>
                  </a:lnTo>
                  <a:lnTo>
                    <a:pt x="18" y="21"/>
                  </a:lnTo>
                  <a:lnTo>
                    <a:pt x="19" y="17"/>
                  </a:lnTo>
                  <a:lnTo>
                    <a:pt x="19" y="12"/>
                  </a:lnTo>
                  <a:lnTo>
                    <a:pt x="20" y="8"/>
                  </a:lnTo>
                  <a:lnTo>
                    <a:pt x="21" y="0"/>
                  </a:lnTo>
                </a:path>
              </a:pathLst>
            </a:custGeom>
            <a:noFill/>
            <a:ln w="349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48D8434-B4E0-4A74-B104-716B03C817B3}"/>
              </a:ext>
            </a:extLst>
          </p:cNvPr>
          <p:cNvCxnSpPr>
            <a:cxnSpLocks/>
          </p:cNvCxnSpPr>
          <p:nvPr/>
        </p:nvCxnSpPr>
        <p:spPr>
          <a:xfrm flipH="1">
            <a:off x="4030394" y="1892105"/>
            <a:ext cx="829994" cy="872197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03110A1-7A4E-4CEB-97E1-2F34276323A2}"/>
              </a:ext>
            </a:extLst>
          </p:cNvPr>
          <p:cNvCxnSpPr>
            <a:cxnSpLocks/>
          </p:cNvCxnSpPr>
          <p:nvPr/>
        </p:nvCxnSpPr>
        <p:spPr>
          <a:xfrm>
            <a:off x="4860387" y="1899138"/>
            <a:ext cx="815927" cy="879231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DAD60DF-95C7-48AA-A82F-B36FB559343A}"/>
              </a:ext>
            </a:extLst>
          </p:cNvPr>
          <p:cNvCxnSpPr>
            <a:cxnSpLocks/>
          </p:cNvCxnSpPr>
          <p:nvPr/>
        </p:nvCxnSpPr>
        <p:spPr>
          <a:xfrm>
            <a:off x="3165230" y="2771334"/>
            <a:ext cx="872197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D9163E0-9F13-4F5E-A340-99CC111C433E}"/>
              </a:ext>
            </a:extLst>
          </p:cNvPr>
          <p:cNvCxnSpPr>
            <a:cxnSpLocks/>
          </p:cNvCxnSpPr>
          <p:nvPr/>
        </p:nvCxnSpPr>
        <p:spPr>
          <a:xfrm>
            <a:off x="5669280" y="2771333"/>
            <a:ext cx="246185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241">
            <a:extLst>
              <a:ext uri="{FF2B5EF4-FFF2-40B4-BE49-F238E27FC236}">
                <a16:creationId xmlns:a16="http://schemas.microsoft.com/office/drawing/2014/main" id="{3DDA36C5-B7A4-4BA3-9E63-0A89FB2863CC}"/>
              </a:ext>
            </a:extLst>
          </p:cNvPr>
          <p:cNvSpPr>
            <a:spLocks/>
          </p:cNvSpPr>
          <p:nvPr/>
        </p:nvSpPr>
        <p:spPr bwMode="auto">
          <a:xfrm rot="10800000">
            <a:off x="6292947" y="4590757"/>
            <a:ext cx="2018714" cy="1985326"/>
          </a:xfrm>
          <a:custGeom>
            <a:avLst/>
            <a:gdLst>
              <a:gd name="T0" fmla="*/ 2147483647 w 373"/>
              <a:gd name="T1" fmla="*/ 2147483647 h 257"/>
              <a:gd name="T2" fmla="*/ 2147483647 w 373"/>
              <a:gd name="T3" fmla="*/ 2147483647 h 257"/>
              <a:gd name="T4" fmla="*/ 2147483647 w 373"/>
              <a:gd name="T5" fmla="*/ 2147483647 h 257"/>
              <a:gd name="T6" fmla="*/ 2147483647 w 373"/>
              <a:gd name="T7" fmla="*/ 2147483647 h 257"/>
              <a:gd name="T8" fmla="*/ 2147483647 w 373"/>
              <a:gd name="T9" fmla="*/ 2147483647 h 257"/>
              <a:gd name="T10" fmla="*/ 2147483647 w 373"/>
              <a:gd name="T11" fmla="*/ 2147483647 h 257"/>
              <a:gd name="T12" fmla="*/ 2147483647 w 373"/>
              <a:gd name="T13" fmla="*/ 2147483647 h 257"/>
              <a:gd name="T14" fmla="*/ 2147483647 w 373"/>
              <a:gd name="T15" fmla="*/ 2147483647 h 257"/>
              <a:gd name="T16" fmla="*/ 2147483647 w 373"/>
              <a:gd name="T17" fmla="*/ 2147483647 h 257"/>
              <a:gd name="T18" fmla="*/ 2147483647 w 373"/>
              <a:gd name="T19" fmla="*/ 2147483647 h 257"/>
              <a:gd name="T20" fmla="*/ 2147483647 w 373"/>
              <a:gd name="T21" fmla="*/ 2147483647 h 257"/>
              <a:gd name="T22" fmla="*/ 2147483647 w 373"/>
              <a:gd name="T23" fmla="*/ 2147483647 h 257"/>
              <a:gd name="T24" fmla="*/ 2147483647 w 373"/>
              <a:gd name="T25" fmla="*/ 2147483647 h 257"/>
              <a:gd name="T26" fmla="*/ 2147483647 w 373"/>
              <a:gd name="T27" fmla="*/ 2147483647 h 257"/>
              <a:gd name="T28" fmla="*/ 2147483647 w 373"/>
              <a:gd name="T29" fmla="*/ 2147483647 h 257"/>
              <a:gd name="T30" fmla="*/ 2147483647 w 373"/>
              <a:gd name="T31" fmla="*/ 2147483647 h 257"/>
              <a:gd name="T32" fmla="*/ 2147483647 w 373"/>
              <a:gd name="T33" fmla="*/ 2147483647 h 257"/>
              <a:gd name="T34" fmla="*/ 2147483647 w 373"/>
              <a:gd name="T35" fmla="*/ 2147483647 h 257"/>
              <a:gd name="T36" fmla="*/ 2147483647 w 373"/>
              <a:gd name="T37" fmla="*/ 2147483647 h 257"/>
              <a:gd name="T38" fmla="*/ 2147483647 w 373"/>
              <a:gd name="T39" fmla="*/ 2147483647 h 257"/>
              <a:gd name="T40" fmla="*/ 2147483647 w 373"/>
              <a:gd name="T41" fmla="*/ 2147483647 h 257"/>
              <a:gd name="T42" fmla="*/ 2147483647 w 373"/>
              <a:gd name="T43" fmla="*/ 2147483647 h 257"/>
              <a:gd name="T44" fmla="*/ 2147483647 w 373"/>
              <a:gd name="T45" fmla="*/ 2147483647 h 257"/>
              <a:gd name="T46" fmla="*/ 2147483647 w 373"/>
              <a:gd name="T47" fmla="*/ 2147483647 h 257"/>
              <a:gd name="T48" fmla="*/ 2147483647 w 373"/>
              <a:gd name="T49" fmla="*/ 2147483647 h 257"/>
              <a:gd name="T50" fmla="*/ 2147483647 w 373"/>
              <a:gd name="T51" fmla="*/ 2147483647 h 257"/>
              <a:gd name="T52" fmla="*/ 2147483647 w 373"/>
              <a:gd name="T53" fmla="*/ 2147483647 h 257"/>
              <a:gd name="T54" fmla="*/ 2147483647 w 373"/>
              <a:gd name="T55" fmla="*/ 2147483647 h 257"/>
              <a:gd name="T56" fmla="*/ 2147483647 w 373"/>
              <a:gd name="T57" fmla="*/ 2147483647 h 257"/>
              <a:gd name="T58" fmla="*/ 2147483647 w 373"/>
              <a:gd name="T59" fmla="*/ 2147483647 h 257"/>
              <a:gd name="T60" fmla="*/ 2147483647 w 373"/>
              <a:gd name="T61" fmla="*/ 2147483647 h 257"/>
              <a:gd name="T62" fmla="*/ 2147483647 w 373"/>
              <a:gd name="T63" fmla="*/ 2147483647 h 257"/>
              <a:gd name="T64" fmla="*/ 2147483647 w 373"/>
              <a:gd name="T65" fmla="*/ 2147483647 h 257"/>
              <a:gd name="T66" fmla="*/ 2147483647 w 373"/>
              <a:gd name="T67" fmla="*/ 2147483647 h 257"/>
              <a:gd name="T68" fmla="*/ 2147483647 w 373"/>
              <a:gd name="T69" fmla="*/ 2147483647 h 257"/>
              <a:gd name="T70" fmla="*/ 2147483647 w 373"/>
              <a:gd name="T71" fmla="*/ 2147483647 h 257"/>
              <a:gd name="T72" fmla="*/ 2147483647 w 373"/>
              <a:gd name="T73" fmla="*/ 2147483647 h 257"/>
              <a:gd name="T74" fmla="*/ 2147483647 w 373"/>
              <a:gd name="T75" fmla="*/ 2147483647 h 257"/>
              <a:gd name="T76" fmla="*/ 2147483647 w 373"/>
              <a:gd name="T77" fmla="*/ 2147483647 h 257"/>
              <a:gd name="T78" fmla="*/ 2147483647 w 373"/>
              <a:gd name="T79" fmla="*/ 2147483647 h 257"/>
              <a:gd name="T80" fmla="*/ 2147483647 w 373"/>
              <a:gd name="T81" fmla="*/ 2147483647 h 257"/>
              <a:gd name="T82" fmla="*/ 2147483647 w 373"/>
              <a:gd name="T83" fmla="*/ 2147483647 h 257"/>
              <a:gd name="T84" fmla="*/ 2147483647 w 373"/>
              <a:gd name="T85" fmla="*/ 2147483647 h 257"/>
              <a:gd name="T86" fmla="*/ 2147483647 w 373"/>
              <a:gd name="T87" fmla="*/ 2147483647 h 257"/>
              <a:gd name="T88" fmla="*/ 2147483647 w 373"/>
              <a:gd name="T89" fmla="*/ 2147483647 h 257"/>
              <a:gd name="T90" fmla="*/ 2147483647 w 373"/>
              <a:gd name="T91" fmla="*/ 2147483647 h 257"/>
              <a:gd name="T92" fmla="*/ 2147483647 w 373"/>
              <a:gd name="T93" fmla="*/ 2147483647 h 257"/>
              <a:gd name="T94" fmla="*/ 2147483647 w 373"/>
              <a:gd name="T95" fmla="*/ 2147483647 h 257"/>
              <a:gd name="T96" fmla="*/ 2147483647 w 373"/>
              <a:gd name="T97" fmla="*/ 2147483647 h 257"/>
              <a:gd name="T98" fmla="*/ 2147483647 w 373"/>
              <a:gd name="T99" fmla="*/ 2147483647 h 257"/>
              <a:gd name="T100" fmla="*/ 2147483647 w 373"/>
              <a:gd name="T101" fmla="*/ 2147483647 h 257"/>
              <a:gd name="T102" fmla="*/ 2147483647 w 373"/>
              <a:gd name="T103" fmla="*/ 2147483647 h 257"/>
              <a:gd name="T104" fmla="*/ 2147483647 w 373"/>
              <a:gd name="T105" fmla="*/ 2147483647 h 257"/>
              <a:gd name="T106" fmla="*/ 2147483647 w 373"/>
              <a:gd name="T107" fmla="*/ 2147483647 h 257"/>
              <a:gd name="T108" fmla="*/ 2147483647 w 373"/>
              <a:gd name="T109" fmla="*/ 2147483647 h 257"/>
              <a:gd name="T110" fmla="*/ 2147483647 w 373"/>
              <a:gd name="T111" fmla="*/ 2147483647 h 257"/>
              <a:gd name="T112" fmla="*/ 2147483647 w 373"/>
              <a:gd name="T113" fmla="*/ 2147483647 h 257"/>
              <a:gd name="T114" fmla="*/ 2147483647 w 373"/>
              <a:gd name="T115" fmla="*/ 2147483647 h 257"/>
              <a:gd name="T116" fmla="*/ 2147483647 w 373"/>
              <a:gd name="T117" fmla="*/ 2147483647 h 257"/>
              <a:gd name="T118" fmla="*/ 2147483647 w 373"/>
              <a:gd name="T119" fmla="*/ 2147483647 h 257"/>
              <a:gd name="T120" fmla="*/ 2147483647 w 373"/>
              <a:gd name="T121" fmla="*/ 2147483647 h 257"/>
              <a:gd name="T122" fmla="*/ 2147483647 w 373"/>
              <a:gd name="T123" fmla="*/ 2147483647 h 2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7"/>
              <a:gd name="T188" fmla="*/ 373 w 373"/>
              <a:gd name="T189" fmla="*/ 257 h 2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7">
                <a:moveTo>
                  <a:pt x="0" y="4"/>
                </a:moveTo>
                <a:lnTo>
                  <a:pt x="2" y="9"/>
                </a:lnTo>
                <a:lnTo>
                  <a:pt x="4" y="15"/>
                </a:lnTo>
                <a:lnTo>
                  <a:pt x="6" y="20"/>
                </a:lnTo>
                <a:lnTo>
                  <a:pt x="8" y="25"/>
                </a:lnTo>
                <a:lnTo>
                  <a:pt x="10" y="30"/>
                </a:lnTo>
                <a:lnTo>
                  <a:pt x="12" y="36"/>
                </a:lnTo>
                <a:lnTo>
                  <a:pt x="14" y="41"/>
                </a:lnTo>
                <a:lnTo>
                  <a:pt x="16" y="46"/>
                </a:lnTo>
                <a:lnTo>
                  <a:pt x="18" y="51"/>
                </a:lnTo>
                <a:lnTo>
                  <a:pt x="20" y="56"/>
                </a:lnTo>
                <a:lnTo>
                  <a:pt x="22" y="60"/>
                </a:lnTo>
                <a:lnTo>
                  <a:pt x="24" y="65"/>
                </a:lnTo>
                <a:lnTo>
                  <a:pt x="26" y="70"/>
                </a:lnTo>
                <a:lnTo>
                  <a:pt x="28" y="74"/>
                </a:lnTo>
                <a:lnTo>
                  <a:pt x="30" y="79"/>
                </a:lnTo>
                <a:lnTo>
                  <a:pt x="32" y="84"/>
                </a:lnTo>
                <a:lnTo>
                  <a:pt x="34" y="88"/>
                </a:lnTo>
                <a:lnTo>
                  <a:pt x="36" y="93"/>
                </a:lnTo>
                <a:lnTo>
                  <a:pt x="38" y="97"/>
                </a:lnTo>
                <a:lnTo>
                  <a:pt x="40" y="101"/>
                </a:lnTo>
                <a:lnTo>
                  <a:pt x="42" y="105"/>
                </a:lnTo>
                <a:lnTo>
                  <a:pt x="44" y="110"/>
                </a:lnTo>
                <a:lnTo>
                  <a:pt x="46" y="114"/>
                </a:lnTo>
                <a:lnTo>
                  <a:pt x="48" y="118"/>
                </a:lnTo>
                <a:lnTo>
                  <a:pt x="50" y="122"/>
                </a:lnTo>
                <a:lnTo>
                  <a:pt x="52" y="126"/>
                </a:lnTo>
                <a:lnTo>
                  <a:pt x="54" y="130"/>
                </a:lnTo>
                <a:lnTo>
                  <a:pt x="56" y="133"/>
                </a:lnTo>
                <a:lnTo>
                  <a:pt x="58" y="137"/>
                </a:lnTo>
                <a:lnTo>
                  <a:pt x="60" y="141"/>
                </a:lnTo>
                <a:lnTo>
                  <a:pt x="62" y="145"/>
                </a:lnTo>
                <a:lnTo>
                  <a:pt x="64" y="148"/>
                </a:lnTo>
                <a:lnTo>
                  <a:pt x="66" y="152"/>
                </a:lnTo>
                <a:lnTo>
                  <a:pt x="68" y="155"/>
                </a:lnTo>
                <a:lnTo>
                  <a:pt x="70" y="159"/>
                </a:lnTo>
                <a:lnTo>
                  <a:pt x="72" y="162"/>
                </a:lnTo>
                <a:lnTo>
                  <a:pt x="74" y="165"/>
                </a:lnTo>
                <a:lnTo>
                  <a:pt x="76" y="169"/>
                </a:lnTo>
                <a:lnTo>
                  <a:pt x="78" y="172"/>
                </a:lnTo>
                <a:lnTo>
                  <a:pt x="80" y="175"/>
                </a:lnTo>
                <a:lnTo>
                  <a:pt x="82" y="178"/>
                </a:lnTo>
                <a:lnTo>
                  <a:pt x="84" y="181"/>
                </a:lnTo>
                <a:lnTo>
                  <a:pt x="86" y="184"/>
                </a:lnTo>
                <a:lnTo>
                  <a:pt x="88" y="187"/>
                </a:lnTo>
                <a:lnTo>
                  <a:pt x="90" y="190"/>
                </a:lnTo>
                <a:lnTo>
                  <a:pt x="92" y="192"/>
                </a:lnTo>
                <a:lnTo>
                  <a:pt x="94" y="195"/>
                </a:lnTo>
                <a:lnTo>
                  <a:pt x="96" y="198"/>
                </a:lnTo>
                <a:lnTo>
                  <a:pt x="98" y="200"/>
                </a:lnTo>
                <a:lnTo>
                  <a:pt x="100" y="203"/>
                </a:lnTo>
                <a:lnTo>
                  <a:pt x="102" y="205"/>
                </a:lnTo>
                <a:lnTo>
                  <a:pt x="104" y="208"/>
                </a:lnTo>
                <a:lnTo>
                  <a:pt x="106" y="210"/>
                </a:lnTo>
                <a:lnTo>
                  <a:pt x="108" y="213"/>
                </a:lnTo>
                <a:lnTo>
                  <a:pt x="110" y="215"/>
                </a:lnTo>
                <a:lnTo>
                  <a:pt x="112" y="217"/>
                </a:lnTo>
                <a:lnTo>
                  <a:pt x="114" y="219"/>
                </a:lnTo>
                <a:lnTo>
                  <a:pt x="116" y="221"/>
                </a:lnTo>
                <a:lnTo>
                  <a:pt x="118" y="223"/>
                </a:lnTo>
                <a:lnTo>
                  <a:pt x="120" y="225"/>
                </a:lnTo>
                <a:lnTo>
                  <a:pt x="122" y="227"/>
                </a:lnTo>
                <a:lnTo>
                  <a:pt x="124" y="229"/>
                </a:lnTo>
                <a:lnTo>
                  <a:pt x="126" y="231"/>
                </a:lnTo>
                <a:lnTo>
                  <a:pt x="128" y="232"/>
                </a:lnTo>
                <a:lnTo>
                  <a:pt x="130" y="234"/>
                </a:lnTo>
                <a:lnTo>
                  <a:pt x="132" y="236"/>
                </a:lnTo>
                <a:lnTo>
                  <a:pt x="134" y="237"/>
                </a:lnTo>
                <a:lnTo>
                  <a:pt x="136" y="239"/>
                </a:lnTo>
                <a:lnTo>
                  <a:pt x="138" y="240"/>
                </a:lnTo>
                <a:lnTo>
                  <a:pt x="140" y="242"/>
                </a:lnTo>
                <a:lnTo>
                  <a:pt x="142" y="243"/>
                </a:lnTo>
                <a:lnTo>
                  <a:pt x="144" y="244"/>
                </a:lnTo>
                <a:lnTo>
                  <a:pt x="146" y="245"/>
                </a:lnTo>
                <a:lnTo>
                  <a:pt x="148" y="247"/>
                </a:lnTo>
                <a:lnTo>
                  <a:pt x="150" y="248"/>
                </a:lnTo>
                <a:lnTo>
                  <a:pt x="152" y="249"/>
                </a:lnTo>
                <a:lnTo>
                  <a:pt x="154" y="250"/>
                </a:lnTo>
                <a:lnTo>
                  <a:pt x="156" y="250"/>
                </a:lnTo>
                <a:lnTo>
                  <a:pt x="158" y="251"/>
                </a:lnTo>
                <a:lnTo>
                  <a:pt x="160" y="252"/>
                </a:lnTo>
                <a:lnTo>
                  <a:pt x="162" y="253"/>
                </a:lnTo>
                <a:lnTo>
                  <a:pt x="164" y="254"/>
                </a:lnTo>
                <a:lnTo>
                  <a:pt x="166" y="254"/>
                </a:lnTo>
                <a:lnTo>
                  <a:pt x="168" y="255"/>
                </a:lnTo>
                <a:lnTo>
                  <a:pt x="170" y="255"/>
                </a:lnTo>
                <a:lnTo>
                  <a:pt x="172" y="256"/>
                </a:lnTo>
                <a:lnTo>
                  <a:pt x="174" y="256"/>
                </a:lnTo>
                <a:lnTo>
                  <a:pt x="176" y="256"/>
                </a:lnTo>
                <a:lnTo>
                  <a:pt x="178" y="257"/>
                </a:lnTo>
                <a:lnTo>
                  <a:pt x="180" y="257"/>
                </a:lnTo>
                <a:lnTo>
                  <a:pt x="182" y="257"/>
                </a:lnTo>
                <a:lnTo>
                  <a:pt x="184" y="257"/>
                </a:lnTo>
                <a:lnTo>
                  <a:pt x="186" y="257"/>
                </a:lnTo>
                <a:lnTo>
                  <a:pt x="188" y="257"/>
                </a:lnTo>
                <a:lnTo>
                  <a:pt x="190" y="257"/>
                </a:lnTo>
                <a:lnTo>
                  <a:pt x="192" y="257"/>
                </a:lnTo>
                <a:lnTo>
                  <a:pt x="194" y="257"/>
                </a:lnTo>
                <a:lnTo>
                  <a:pt x="196" y="256"/>
                </a:lnTo>
                <a:lnTo>
                  <a:pt x="198" y="256"/>
                </a:lnTo>
                <a:lnTo>
                  <a:pt x="200" y="256"/>
                </a:lnTo>
                <a:lnTo>
                  <a:pt x="202" y="255"/>
                </a:lnTo>
                <a:lnTo>
                  <a:pt x="204" y="255"/>
                </a:lnTo>
                <a:lnTo>
                  <a:pt x="206" y="254"/>
                </a:lnTo>
                <a:lnTo>
                  <a:pt x="208" y="253"/>
                </a:lnTo>
                <a:lnTo>
                  <a:pt x="210" y="253"/>
                </a:lnTo>
                <a:lnTo>
                  <a:pt x="212" y="252"/>
                </a:lnTo>
                <a:lnTo>
                  <a:pt x="214" y="251"/>
                </a:lnTo>
                <a:lnTo>
                  <a:pt x="216" y="250"/>
                </a:lnTo>
                <a:lnTo>
                  <a:pt x="218" y="249"/>
                </a:lnTo>
                <a:lnTo>
                  <a:pt x="220" y="248"/>
                </a:lnTo>
                <a:lnTo>
                  <a:pt x="222" y="247"/>
                </a:lnTo>
                <a:lnTo>
                  <a:pt x="224" y="246"/>
                </a:lnTo>
                <a:lnTo>
                  <a:pt x="226" y="245"/>
                </a:lnTo>
                <a:lnTo>
                  <a:pt x="228" y="244"/>
                </a:lnTo>
                <a:lnTo>
                  <a:pt x="230" y="243"/>
                </a:lnTo>
                <a:lnTo>
                  <a:pt x="232" y="241"/>
                </a:lnTo>
                <a:lnTo>
                  <a:pt x="234" y="240"/>
                </a:lnTo>
                <a:lnTo>
                  <a:pt x="236" y="239"/>
                </a:lnTo>
                <a:lnTo>
                  <a:pt x="238" y="237"/>
                </a:lnTo>
                <a:lnTo>
                  <a:pt x="240" y="236"/>
                </a:lnTo>
                <a:lnTo>
                  <a:pt x="242" y="234"/>
                </a:lnTo>
                <a:lnTo>
                  <a:pt x="244" y="232"/>
                </a:lnTo>
                <a:lnTo>
                  <a:pt x="246" y="230"/>
                </a:lnTo>
                <a:lnTo>
                  <a:pt x="248" y="229"/>
                </a:lnTo>
                <a:lnTo>
                  <a:pt x="250" y="227"/>
                </a:lnTo>
                <a:lnTo>
                  <a:pt x="252" y="225"/>
                </a:lnTo>
                <a:lnTo>
                  <a:pt x="254" y="223"/>
                </a:lnTo>
                <a:lnTo>
                  <a:pt x="256" y="221"/>
                </a:lnTo>
                <a:lnTo>
                  <a:pt x="258" y="219"/>
                </a:lnTo>
                <a:lnTo>
                  <a:pt x="260" y="217"/>
                </a:lnTo>
                <a:lnTo>
                  <a:pt x="262" y="215"/>
                </a:lnTo>
                <a:lnTo>
                  <a:pt x="264" y="212"/>
                </a:lnTo>
                <a:lnTo>
                  <a:pt x="266" y="210"/>
                </a:lnTo>
                <a:lnTo>
                  <a:pt x="268" y="208"/>
                </a:lnTo>
                <a:lnTo>
                  <a:pt x="270" y="205"/>
                </a:lnTo>
                <a:lnTo>
                  <a:pt x="272" y="203"/>
                </a:lnTo>
                <a:lnTo>
                  <a:pt x="274" y="200"/>
                </a:lnTo>
                <a:lnTo>
                  <a:pt x="276" y="197"/>
                </a:lnTo>
                <a:lnTo>
                  <a:pt x="278" y="195"/>
                </a:lnTo>
                <a:lnTo>
                  <a:pt x="280" y="192"/>
                </a:lnTo>
                <a:lnTo>
                  <a:pt x="282" y="189"/>
                </a:lnTo>
                <a:lnTo>
                  <a:pt x="284" y="186"/>
                </a:lnTo>
                <a:lnTo>
                  <a:pt x="286" y="184"/>
                </a:lnTo>
                <a:lnTo>
                  <a:pt x="288" y="181"/>
                </a:lnTo>
                <a:lnTo>
                  <a:pt x="290" y="178"/>
                </a:lnTo>
                <a:lnTo>
                  <a:pt x="292" y="174"/>
                </a:lnTo>
                <a:lnTo>
                  <a:pt x="294" y="171"/>
                </a:lnTo>
                <a:lnTo>
                  <a:pt x="296" y="168"/>
                </a:lnTo>
                <a:lnTo>
                  <a:pt x="298" y="165"/>
                </a:lnTo>
                <a:lnTo>
                  <a:pt x="300" y="162"/>
                </a:lnTo>
                <a:lnTo>
                  <a:pt x="302" y="158"/>
                </a:lnTo>
                <a:lnTo>
                  <a:pt x="304" y="155"/>
                </a:lnTo>
                <a:lnTo>
                  <a:pt x="306" y="151"/>
                </a:lnTo>
                <a:lnTo>
                  <a:pt x="308" y="148"/>
                </a:lnTo>
                <a:lnTo>
                  <a:pt x="310" y="144"/>
                </a:lnTo>
                <a:lnTo>
                  <a:pt x="312" y="140"/>
                </a:lnTo>
                <a:lnTo>
                  <a:pt x="314" y="137"/>
                </a:lnTo>
                <a:lnTo>
                  <a:pt x="316" y="133"/>
                </a:lnTo>
                <a:lnTo>
                  <a:pt x="318" y="129"/>
                </a:lnTo>
                <a:lnTo>
                  <a:pt x="320" y="125"/>
                </a:lnTo>
                <a:lnTo>
                  <a:pt x="322" y="121"/>
                </a:lnTo>
                <a:lnTo>
                  <a:pt x="324" y="117"/>
                </a:lnTo>
                <a:lnTo>
                  <a:pt x="326" y="113"/>
                </a:lnTo>
                <a:lnTo>
                  <a:pt x="328" y="109"/>
                </a:lnTo>
                <a:lnTo>
                  <a:pt x="330" y="105"/>
                </a:lnTo>
                <a:lnTo>
                  <a:pt x="332" y="101"/>
                </a:lnTo>
                <a:lnTo>
                  <a:pt x="334" y="96"/>
                </a:lnTo>
                <a:lnTo>
                  <a:pt x="336" y="92"/>
                </a:lnTo>
                <a:lnTo>
                  <a:pt x="338" y="87"/>
                </a:lnTo>
                <a:lnTo>
                  <a:pt x="340" y="83"/>
                </a:lnTo>
                <a:lnTo>
                  <a:pt x="342" y="78"/>
                </a:lnTo>
                <a:lnTo>
                  <a:pt x="344" y="74"/>
                </a:lnTo>
                <a:lnTo>
                  <a:pt x="346" y="69"/>
                </a:lnTo>
                <a:lnTo>
                  <a:pt x="348" y="64"/>
                </a:lnTo>
                <a:lnTo>
                  <a:pt x="350" y="60"/>
                </a:lnTo>
                <a:lnTo>
                  <a:pt x="352" y="55"/>
                </a:lnTo>
                <a:lnTo>
                  <a:pt x="354" y="50"/>
                </a:lnTo>
                <a:lnTo>
                  <a:pt x="356" y="45"/>
                </a:lnTo>
                <a:lnTo>
                  <a:pt x="358" y="40"/>
                </a:lnTo>
                <a:lnTo>
                  <a:pt x="360" y="35"/>
                </a:lnTo>
                <a:lnTo>
                  <a:pt x="362" y="30"/>
                </a:lnTo>
                <a:lnTo>
                  <a:pt x="364" y="24"/>
                </a:lnTo>
                <a:lnTo>
                  <a:pt x="366" y="19"/>
                </a:lnTo>
                <a:lnTo>
                  <a:pt x="368" y="14"/>
                </a:lnTo>
                <a:lnTo>
                  <a:pt x="370" y="9"/>
                </a:lnTo>
                <a:lnTo>
                  <a:pt x="372" y="3"/>
                </a:lnTo>
                <a:lnTo>
                  <a:pt x="373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88706E7-C5EF-4FCA-B84F-3A3143F6BAEF}"/>
              </a:ext>
            </a:extLst>
          </p:cNvPr>
          <p:cNvCxnSpPr/>
          <p:nvPr/>
        </p:nvCxnSpPr>
        <p:spPr>
          <a:xfrm>
            <a:off x="994736" y="4606013"/>
            <a:ext cx="830167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1B6C2B3-065B-4DFC-8022-822CB669E2ED}"/>
              </a:ext>
            </a:extLst>
          </p:cNvPr>
          <p:cNvCxnSpPr/>
          <p:nvPr/>
        </p:nvCxnSpPr>
        <p:spPr>
          <a:xfrm rot="16200000" flipV="1">
            <a:off x="1616269" y="4792911"/>
            <a:ext cx="701675" cy="2866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46D5DC1-B8AE-40A0-AE5E-24E38503C037}"/>
              </a:ext>
            </a:extLst>
          </p:cNvPr>
          <p:cNvCxnSpPr/>
          <p:nvPr/>
        </p:nvCxnSpPr>
        <p:spPr>
          <a:xfrm rot="5400000" flipH="1" flipV="1">
            <a:off x="442462" y="4727698"/>
            <a:ext cx="690562" cy="4249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72">
            <a:extLst>
              <a:ext uri="{FF2B5EF4-FFF2-40B4-BE49-F238E27FC236}">
                <a16:creationId xmlns:a16="http://schemas.microsoft.com/office/drawing/2014/main" id="{2CFC591A-5F78-424F-932B-C528CFAB9B20}"/>
              </a:ext>
            </a:extLst>
          </p:cNvPr>
          <p:cNvGrpSpPr>
            <a:grpSpLocks/>
          </p:cNvGrpSpPr>
          <p:nvPr/>
        </p:nvGrpSpPr>
        <p:grpSpPr bwMode="auto">
          <a:xfrm>
            <a:off x="2110409" y="5287051"/>
            <a:ext cx="779654" cy="347662"/>
            <a:chOff x="2870791" y="4338084"/>
            <a:chExt cx="1126637" cy="348216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1788A12-2CB6-44D1-8EC1-6E6EC0A3F8E6}"/>
                </a:ext>
              </a:extLst>
            </p:cNvPr>
            <p:cNvCxnSpPr/>
            <p:nvPr/>
          </p:nvCxnSpPr>
          <p:spPr>
            <a:xfrm rot="10800000" flipV="1">
              <a:off x="3067556" y="4686300"/>
              <a:ext cx="92987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D2FBAA1-B858-428A-9AE3-B956F5EA5C43}"/>
                </a:ext>
              </a:extLst>
            </p:cNvPr>
            <p:cNvCxnSpPr/>
            <p:nvPr/>
          </p:nvCxnSpPr>
          <p:spPr>
            <a:xfrm rot="16200000" flipV="1">
              <a:off x="2802211" y="4406664"/>
              <a:ext cx="343446" cy="20628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9DEA213-DB3F-4635-A154-D1B92B4B15AE}"/>
              </a:ext>
            </a:extLst>
          </p:cNvPr>
          <p:cNvCxnSpPr/>
          <p:nvPr/>
        </p:nvCxnSpPr>
        <p:spPr>
          <a:xfrm rot="10800000" flipH="1">
            <a:off x="356737" y="5255301"/>
            <a:ext cx="231700" cy="3460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173">
            <a:extLst>
              <a:ext uri="{FF2B5EF4-FFF2-40B4-BE49-F238E27FC236}">
                <a16:creationId xmlns:a16="http://schemas.microsoft.com/office/drawing/2014/main" id="{13B35C7B-26EC-4A83-8F3A-A2AF7F03B6D4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2106017" y="4939388"/>
            <a:ext cx="779654" cy="347663"/>
            <a:chOff x="2870791" y="4338084"/>
            <a:chExt cx="1126637" cy="348216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B97E3FF-4F76-4166-A04D-7D6A5A3CFA00}"/>
                </a:ext>
              </a:extLst>
            </p:cNvPr>
            <p:cNvCxnSpPr/>
            <p:nvPr/>
          </p:nvCxnSpPr>
          <p:spPr>
            <a:xfrm rot="10800000" flipV="1">
              <a:off x="3067556" y="4686300"/>
              <a:ext cx="929872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1BC2670-B911-431B-8BE7-D6D79323A3D3}"/>
                </a:ext>
              </a:extLst>
            </p:cNvPr>
            <p:cNvCxnSpPr/>
            <p:nvPr/>
          </p:nvCxnSpPr>
          <p:spPr>
            <a:xfrm rot="16200000" flipV="1">
              <a:off x="2802212" y="4406664"/>
              <a:ext cx="343445" cy="20628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57F87C4-E326-4095-A198-19A8D8EB479C}"/>
              </a:ext>
            </a:extLst>
          </p:cNvPr>
          <p:cNvCxnSpPr/>
          <p:nvPr/>
        </p:nvCxnSpPr>
        <p:spPr>
          <a:xfrm rot="10800000" flipH="1" flipV="1">
            <a:off x="344658" y="4939388"/>
            <a:ext cx="231700" cy="34766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AC4C8A6-71AB-4E39-B945-4371FAB088E1}"/>
              </a:ext>
            </a:extLst>
          </p:cNvPr>
          <p:cNvCxnSpPr>
            <a:cxnSpLocks/>
          </p:cNvCxnSpPr>
          <p:nvPr/>
        </p:nvCxnSpPr>
        <p:spPr>
          <a:xfrm flipH="1" flipV="1">
            <a:off x="351692" y="991772"/>
            <a:ext cx="1273713" cy="1359877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86D36E6-6BD4-45DE-878A-4DA3FD25B6A8}"/>
              </a:ext>
            </a:extLst>
          </p:cNvPr>
          <p:cNvCxnSpPr>
            <a:cxnSpLocks/>
          </p:cNvCxnSpPr>
          <p:nvPr/>
        </p:nvCxnSpPr>
        <p:spPr>
          <a:xfrm flipH="1">
            <a:off x="1617784" y="1029872"/>
            <a:ext cx="1217443" cy="1298331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ED85154-D4DA-42EC-8460-8A17B2A5AC91}"/>
              </a:ext>
            </a:extLst>
          </p:cNvPr>
          <p:cNvGrpSpPr/>
          <p:nvPr/>
        </p:nvGrpSpPr>
        <p:grpSpPr>
          <a:xfrm>
            <a:off x="3176953" y="1885071"/>
            <a:ext cx="2745545" cy="454855"/>
            <a:chOff x="3176953" y="1885071"/>
            <a:chExt cx="2745545" cy="454855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8D8B477-A7E5-484D-BD46-4564295485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36012" y="1885071"/>
              <a:ext cx="417342" cy="447821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229A2B0F-A665-4026-8850-49A06482F9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70694" y="1892105"/>
              <a:ext cx="417342" cy="447821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CAEA8D83-9ECF-4EA9-AADE-7E43984EBCD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60386" y="1892105"/>
              <a:ext cx="417342" cy="447821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6C425E8-BAFA-4ED5-9ABC-8CBC8C0CBDA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42114" y="1889761"/>
              <a:ext cx="417342" cy="447821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E533424-768B-4281-8D60-F3CD934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3176953" y="1896793"/>
              <a:ext cx="872197" cy="0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12CEC4DC-88D3-4459-9FA5-4B7185C36063}"/>
                </a:ext>
              </a:extLst>
            </p:cNvPr>
            <p:cNvCxnSpPr>
              <a:cxnSpLocks/>
            </p:cNvCxnSpPr>
            <p:nvPr/>
          </p:nvCxnSpPr>
          <p:spPr>
            <a:xfrm>
              <a:off x="5692726" y="1908516"/>
              <a:ext cx="229772" cy="0"/>
            </a:xfrm>
            <a:prstGeom prst="line">
              <a:avLst/>
            </a:prstGeom>
            <a:ln w="412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74C199C-B962-45D5-AB85-49C553587557}"/>
              </a:ext>
            </a:extLst>
          </p:cNvPr>
          <p:cNvGrpSpPr/>
          <p:nvPr/>
        </p:nvGrpSpPr>
        <p:grpSpPr>
          <a:xfrm>
            <a:off x="3685737" y="3981156"/>
            <a:ext cx="1969476" cy="1237958"/>
            <a:chOff x="805185" y="1270248"/>
            <a:chExt cx="3406775" cy="2590800"/>
          </a:xfrm>
        </p:grpSpPr>
        <p:sp>
          <p:nvSpPr>
            <p:cNvPr id="68" name="Freeform 244">
              <a:extLst>
                <a:ext uri="{FF2B5EF4-FFF2-40B4-BE49-F238E27FC236}">
                  <a16:creationId xmlns:a16="http://schemas.microsoft.com/office/drawing/2014/main" id="{0ED55363-8C5F-4E91-ADCD-D77ADF94B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1925" y="2160588"/>
              <a:ext cx="2151063" cy="1695450"/>
            </a:xfrm>
            <a:custGeom>
              <a:avLst/>
              <a:gdLst>
                <a:gd name="T0" fmla="*/ 2147483647 w 373"/>
                <a:gd name="T1" fmla="*/ 2147483647 h 254"/>
                <a:gd name="T2" fmla="*/ 2147483647 w 373"/>
                <a:gd name="T3" fmla="*/ 2147483647 h 254"/>
                <a:gd name="T4" fmla="*/ 2147483647 w 373"/>
                <a:gd name="T5" fmla="*/ 2147483647 h 254"/>
                <a:gd name="T6" fmla="*/ 2147483647 w 373"/>
                <a:gd name="T7" fmla="*/ 2147483647 h 254"/>
                <a:gd name="T8" fmla="*/ 2147483647 w 373"/>
                <a:gd name="T9" fmla="*/ 2147483647 h 254"/>
                <a:gd name="T10" fmla="*/ 2147483647 w 373"/>
                <a:gd name="T11" fmla="*/ 2147483647 h 254"/>
                <a:gd name="T12" fmla="*/ 2147483647 w 373"/>
                <a:gd name="T13" fmla="*/ 2147483647 h 254"/>
                <a:gd name="T14" fmla="*/ 2147483647 w 373"/>
                <a:gd name="T15" fmla="*/ 2147483647 h 254"/>
                <a:gd name="T16" fmla="*/ 2147483647 w 373"/>
                <a:gd name="T17" fmla="*/ 2147483647 h 254"/>
                <a:gd name="T18" fmla="*/ 2147483647 w 373"/>
                <a:gd name="T19" fmla="*/ 2147483647 h 254"/>
                <a:gd name="T20" fmla="*/ 2147483647 w 373"/>
                <a:gd name="T21" fmla="*/ 2147483647 h 254"/>
                <a:gd name="T22" fmla="*/ 2147483647 w 373"/>
                <a:gd name="T23" fmla="*/ 2147483647 h 254"/>
                <a:gd name="T24" fmla="*/ 2147483647 w 373"/>
                <a:gd name="T25" fmla="*/ 2147483647 h 254"/>
                <a:gd name="T26" fmla="*/ 2147483647 w 373"/>
                <a:gd name="T27" fmla="*/ 2147483647 h 254"/>
                <a:gd name="T28" fmla="*/ 2147483647 w 373"/>
                <a:gd name="T29" fmla="*/ 2147483647 h 254"/>
                <a:gd name="T30" fmla="*/ 2147483647 w 373"/>
                <a:gd name="T31" fmla="*/ 2147483647 h 254"/>
                <a:gd name="T32" fmla="*/ 2147483647 w 373"/>
                <a:gd name="T33" fmla="*/ 2147483647 h 254"/>
                <a:gd name="T34" fmla="*/ 2147483647 w 373"/>
                <a:gd name="T35" fmla="*/ 2147483647 h 254"/>
                <a:gd name="T36" fmla="*/ 2147483647 w 373"/>
                <a:gd name="T37" fmla="*/ 2147483647 h 254"/>
                <a:gd name="T38" fmla="*/ 2147483647 w 373"/>
                <a:gd name="T39" fmla="*/ 2147483647 h 254"/>
                <a:gd name="T40" fmla="*/ 2147483647 w 373"/>
                <a:gd name="T41" fmla="*/ 2147483647 h 254"/>
                <a:gd name="T42" fmla="*/ 2147483647 w 373"/>
                <a:gd name="T43" fmla="*/ 2147483647 h 254"/>
                <a:gd name="T44" fmla="*/ 2147483647 w 373"/>
                <a:gd name="T45" fmla="*/ 2147483647 h 254"/>
                <a:gd name="T46" fmla="*/ 2147483647 w 373"/>
                <a:gd name="T47" fmla="*/ 2147483647 h 254"/>
                <a:gd name="T48" fmla="*/ 2147483647 w 373"/>
                <a:gd name="T49" fmla="*/ 2147483647 h 254"/>
                <a:gd name="T50" fmla="*/ 2147483647 w 373"/>
                <a:gd name="T51" fmla="*/ 2147483647 h 254"/>
                <a:gd name="T52" fmla="*/ 2147483647 w 373"/>
                <a:gd name="T53" fmla="*/ 2147483647 h 254"/>
                <a:gd name="T54" fmla="*/ 2147483647 w 373"/>
                <a:gd name="T55" fmla="*/ 2147483647 h 254"/>
                <a:gd name="T56" fmla="*/ 2147483647 w 373"/>
                <a:gd name="T57" fmla="*/ 2147483647 h 254"/>
                <a:gd name="T58" fmla="*/ 2147483647 w 373"/>
                <a:gd name="T59" fmla="*/ 0 h 254"/>
                <a:gd name="T60" fmla="*/ 2147483647 w 373"/>
                <a:gd name="T61" fmla="*/ 0 h 254"/>
                <a:gd name="T62" fmla="*/ 2147483647 w 373"/>
                <a:gd name="T63" fmla="*/ 0 h 254"/>
                <a:gd name="T64" fmla="*/ 2147483647 w 373"/>
                <a:gd name="T65" fmla="*/ 2147483647 h 254"/>
                <a:gd name="T66" fmla="*/ 2147483647 w 373"/>
                <a:gd name="T67" fmla="*/ 2147483647 h 254"/>
                <a:gd name="T68" fmla="*/ 2147483647 w 373"/>
                <a:gd name="T69" fmla="*/ 2147483647 h 254"/>
                <a:gd name="T70" fmla="*/ 2147483647 w 373"/>
                <a:gd name="T71" fmla="*/ 2147483647 h 254"/>
                <a:gd name="T72" fmla="*/ 2147483647 w 373"/>
                <a:gd name="T73" fmla="*/ 2147483647 h 254"/>
                <a:gd name="T74" fmla="*/ 2147483647 w 373"/>
                <a:gd name="T75" fmla="*/ 2147483647 h 254"/>
                <a:gd name="T76" fmla="*/ 2147483647 w 373"/>
                <a:gd name="T77" fmla="*/ 2147483647 h 254"/>
                <a:gd name="T78" fmla="*/ 2147483647 w 373"/>
                <a:gd name="T79" fmla="*/ 2147483647 h 254"/>
                <a:gd name="T80" fmla="*/ 2147483647 w 373"/>
                <a:gd name="T81" fmla="*/ 2147483647 h 254"/>
                <a:gd name="T82" fmla="*/ 2147483647 w 373"/>
                <a:gd name="T83" fmla="*/ 2147483647 h 254"/>
                <a:gd name="T84" fmla="*/ 2147483647 w 373"/>
                <a:gd name="T85" fmla="*/ 2147483647 h 254"/>
                <a:gd name="T86" fmla="*/ 2147483647 w 373"/>
                <a:gd name="T87" fmla="*/ 2147483647 h 254"/>
                <a:gd name="T88" fmla="*/ 2147483647 w 373"/>
                <a:gd name="T89" fmla="*/ 2147483647 h 254"/>
                <a:gd name="T90" fmla="*/ 2147483647 w 373"/>
                <a:gd name="T91" fmla="*/ 2147483647 h 254"/>
                <a:gd name="T92" fmla="*/ 2147483647 w 373"/>
                <a:gd name="T93" fmla="*/ 2147483647 h 254"/>
                <a:gd name="T94" fmla="*/ 2147483647 w 373"/>
                <a:gd name="T95" fmla="*/ 2147483647 h 254"/>
                <a:gd name="T96" fmla="*/ 2147483647 w 373"/>
                <a:gd name="T97" fmla="*/ 2147483647 h 254"/>
                <a:gd name="T98" fmla="*/ 2147483647 w 373"/>
                <a:gd name="T99" fmla="*/ 2147483647 h 254"/>
                <a:gd name="T100" fmla="*/ 2147483647 w 373"/>
                <a:gd name="T101" fmla="*/ 2147483647 h 254"/>
                <a:gd name="T102" fmla="*/ 2147483647 w 373"/>
                <a:gd name="T103" fmla="*/ 2147483647 h 254"/>
                <a:gd name="T104" fmla="*/ 2147483647 w 373"/>
                <a:gd name="T105" fmla="*/ 2147483647 h 254"/>
                <a:gd name="T106" fmla="*/ 2147483647 w 373"/>
                <a:gd name="T107" fmla="*/ 2147483647 h 254"/>
                <a:gd name="T108" fmla="*/ 2147483647 w 373"/>
                <a:gd name="T109" fmla="*/ 2147483647 h 254"/>
                <a:gd name="T110" fmla="*/ 2147483647 w 373"/>
                <a:gd name="T111" fmla="*/ 2147483647 h 254"/>
                <a:gd name="T112" fmla="*/ 2147483647 w 373"/>
                <a:gd name="T113" fmla="*/ 2147483647 h 254"/>
                <a:gd name="T114" fmla="*/ 2147483647 w 373"/>
                <a:gd name="T115" fmla="*/ 2147483647 h 254"/>
                <a:gd name="T116" fmla="*/ 2147483647 w 373"/>
                <a:gd name="T117" fmla="*/ 2147483647 h 254"/>
                <a:gd name="T118" fmla="*/ 2147483647 w 373"/>
                <a:gd name="T119" fmla="*/ 2147483647 h 254"/>
                <a:gd name="T120" fmla="*/ 2147483647 w 373"/>
                <a:gd name="T121" fmla="*/ 2147483647 h 254"/>
                <a:gd name="T122" fmla="*/ 2147483647 w 373"/>
                <a:gd name="T123" fmla="*/ 2147483647 h 2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73"/>
                <a:gd name="T187" fmla="*/ 0 h 254"/>
                <a:gd name="T188" fmla="*/ 373 w 373"/>
                <a:gd name="T189" fmla="*/ 254 h 2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73" h="254">
                  <a:moveTo>
                    <a:pt x="0" y="253"/>
                  </a:moveTo>
                  <a:lnTo>
                    <a:pt x="2" y="248"/>
                  </a:lnTo>
                  <a:lnTo>
                    <a:pt x="4" y="242"/>
                  </a:lnTo>
                  <a:lnTo>
                    <a:pt x="6" y="237"/>
                  </a:lnTo>
                  <a:lnTo>
                    <a:pt x="8" y="232"/>
                  </a:lnTo>
                  <a:lnTo>
                    <a:pt x="10" y="227"/>
                  </a:lnTo>
                  <a:lnTo>
                    <a:pt x="12" y="221"/>
                  </a:lnTo>
                  <a:lnTo>
                    <a:pt x="14" y="216"/>
                  </a:lnTo>
                  <a:lnTo>
                    <a:pt x="16" y="211"/>
                  </a:lnTo>
                  <a:lnTo>
                    <a:pt x="18" y="206"/>
                  </a:lnTo>
                  <a:lnTo>
                    <a:pt x="20" y="201"/>
                  </a:lnTo>
                  <a:lnTo>
                    <a:pt x="22" y="197"/>
                  </a:lnTo>
                  <a:lnTo>
                    <a:pt x="24" y="192"/>
                  </a:lnTo>
                  <a:lnTo>
                    <a:pt x="26" y="187"/>
                  </a:lnTo>
                  <a:lnTo>
                    <a:pt x="28" y="183"/>
                  </a:lnTo>
                  <a:lnTo>
                    <a:pt x="30" y="178"/>
                  </a:lnTo>
                  <a:lnTo>
                    <a:pt x="32" y="173"/>
                  </a:lnTo>
                  <a:lnTo>
                    <a:pt x="34" y="169"/>
                  </a:lnTo>
                  <a:lnTo>
                    <a:pt x="36" y="164"/>
                  </a:lnTo>
                  <a:lnTo>
                    <a:pt x="38" y="160"/>
                  </a:lnTo>
                  <a:lnTo>
                    <a:pt x="40" y="156"/>
                  </a:lnTo>
                  <a:lnTo>
                    <a:pt x="42" y="152"/>
                  </a:lnTo>
                  <a:lnTo>
                    <a:pt x="44" y="147"/>
                  </a:lnTo>
                  <a:lnTo>
                    <a:pt x="46" y="143"/>
                  </a:lnTo>
                  <a:lnTo>
                    <a:pt x="48" y="139"/>
                  </a:lnTo>
                  <a:lnTo>
                    <a:pt x="50" y="135"/>
                  </a:lnTo>
                  <a:lnTo>
                    <a:pt x="52" y="131"/>
                  </a:lnTo>
                  <a:lnTo>
                    <a:pt x="54" y="127"/>
                  </a:lnTo>
                  <a:lnTo>
                    <a:pt x="56" y="124"/>
                  </a:lnTo>
                  <a:lnTo>
                    <a:pt x="58" y="120"/>
                  </a:lnTo>
                  <a:lnTo>
                    <a:pt x="60" y="116"/>
                  </a:lnTo>
                  <a:lnTo>
                    <a:pt x="62" y="112"/>
                  </a:lnTo>
                  <a:lnTo>
                    <a:pt x="64" y="109"/>
                  </a:lnTo>
                  <a:lnTo>
                    <a:pt x="66" y="105"/>
                  </a:lnTo>
                  <a:lnTo>
                    <a:pt x="68" y="102"/>
                  </a:lnTo>
                  <a:lnTo>
                    <a:pt x="70" y="98"/>
                  </a:lnTo>
                  <a:lnTo>
                    <a:pt x="72" y="95"/>
                  </a:lnTo>
                  <a:lnTo>
                    <a:pt x="74" y="92"/>
                  </a:lnTo>
                  <a:lnTo>
                    <a:pt x="76" y="88"/>
                  </a:lnTo>
                  <a:lnTo>
                    <a:pt x="78" y="85"/>
                  </a:lnTo>
                  <a:lnTo>
                    <a:pt x="80" y="82"/>
                  </a:lnTo>
                  <a:lnTo>
                    <a:pt x="82" y="79"/>
                  </a:lnTo>
                  <a:lnTo>
                    <a:pt x="84" y="76"/>
                  </a:lnTo>
                  <a:lnTo>
                    <a:pt x="86" y="73"/>
                  </a:lnTo>
                  <a:lnTo>
                    <a:pt x="88" y="70"/>
                  </a:lnTo>
                  <a:lnTo>
                    <a:pt x="90" y="67"/>
                  </a:lnTo>
                  <a:lnTo>
                    <a:pt x="92" y="65"/>
                  </a:lnTo>
                  <a:lnTo>
                    <a:pt x="94" y="62"/>
                  </a:lnTo>
                  <a:lnTo>
                    <a:pt x="96" y="59"/>
                  </a:lnTo>
                  <a:lnTo>
                    <a:pt x="98" y="57"/>
                  </a:lnTo>
                  <a:lnTo>
                    <a:pt x="100" y="54"/>
                  </a:lnTo>
                  <a:lnTo>
                    <a:pt x="102" y="52"/>
                  </a:lnTo>
                  <a:lnTo>
                    <a:pt x="104" y="49"/>
                  </a:lnTo>
                  <a:lnTo>
                    <a:pt x="106" y="47"/>
                  </a:lnTo>
                  <a:lnTo>
                    <a:pt x="108" y="44"/>
                  </a:lnTo>
                  <a:lnTo>
                    <a:pt x="110" y="42"/>
                  </a:lnTo>
                  <a:lnTo>
                    <a:pt x="112" y="40"/>
                  </a:lnTo>
                  <a:lnTo>
                    <a:pt x="114" y="38"/>
                  </a:lnTo>
                  <a:lnTo>
                    <a:pt x="116" y="36"/>
                  </a:lnTo>
                  <a:lnTo>
                    <a:pt x="118" y="34"/>
                  </a:lnTo>
                  <a:lnTo>
                    <a:pt x="120" y="32"/>
                  </a:lnTo>
                  <a:lnTo>
                    <a:pt x="122" y="30"/>
                  </a:lnTo>
                  <a:lnTo>
                    <a:pt x="124" y="28"/>
                  </a:lnTo>
                  <a:lnTo>
                    <a:pt x="126" y="26"/>
                  </a:lnTo>
                  <a:lnTo>
                    <a:pt x="128" y="25"/>
                  </a:lnTo>
                  <a:lnTo>
                    <a:pt x="130" y="23"/>
                  </a:lnTo>
                  <a:lnTo>
                    <a:pt x="132" y="21"/>
                  </a:lnTo>
                  <a:lnTo>
                    <a:pt x="134" y="20"/>
                  </a:lnTo>
                  <a:lnTo>
                    <a:pt x="136" y="18"/>
                  </a:lnTo>
                  <a:lnTo>
                    <a:pt x="138" y="17"/>
                  </a:lnTo>
                  <a:lnTo>
                    <a:pt x="140" y="15"/>
                  </a:lnTo>
                  <a:lnTo>
                    <a:pt x="142" y="14"/>
                  </a:lnTo>
                  <a:lnTo>
                    <a:pt x="144" y="13"/>
                  </a:lnTo>
                  <a:lnTo>
                    <a:pt x="146" y="12"/>
                  </a:lnTo>
                  <a:lnTo>
                    <a:pt x="148" y="10"/>
                  </a:lnTo>
                  <a:lnTo>
                    <a:pt x="150" y="9"/>
                  </a:lnTo>
                  <a:lnTo>
                    <a:pt x="152" y="8"/>
                  </a:lnTo>
                  <a:lnTo>
                    <a:pt x="154" y="7"/>
                  </a:lnTo>
                  <a:lnTo>
                    <a:pt x="156" y="7"/>
                  </a:lnTo>
                  <a:lnTo>
                    <a:pt x="158" y="6"/>
                  </a:lnTo>
                  <a:lnTo>
                    <a:pt x="160" y="5"/>
                  </a:lnTo>
                  <a:lnTo>
                    <a:pt x="162" y="4"/>
                  </a:lnTo>
                  <a:lnTo>
                    <a:pt x="164" y="3"/>
                  </a:lnTo>
                  <a:lnTo>
                    <a:pt x="166" y="3"/>
                  </a:lnTo>
                  <a:lnTo>
                    <a:pt x="168" y="2"/>
                  </a:lnTo>
                  <a:lnTo>
                    <a:pt x="170" y="2"/>
                  </a:lnTo>
                  <a:lnTo>
                    <a:pt x="172" y="1"/>
                  </a:lnTo>
                  <a:lnTo>
                    <a:pt x="174" y="1"/>
                  </a:lnTo>
                  <a:lnTo>
                    <a:pt x="176" y="1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4" y="0"/>
                  </a:lnTo>
                  <a:lnTo>
                    <a:pt x="196" y="1"/>
                  </a:lnTo>
                  <a:lnTo>
                    <a:pt x="198" y="1"/>
                  </a:lnTo>
                  <a:lnTo>
                    <a:pt x="200" y="1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6" y="3"/>
                  </a:lnTo>
                  <a:lnTo>
                    <a:pt x="208" y="4"/>
                  </a:lnTo>
                  <a:lnTo>
                    <a:pt x="210" y="4"/>
                  </a:lnTo>
                  <a:lnTo>
                    <a:pt x="212" y="5"/>
                  </a:lnTo>
                  <a:lnTo>
                    <a:pt x="214" y="6"/>
                  </a:lnTo>
                  <a:lnTo>
                    <a:pt x="216" y="7"/>
                  </a:lnTo>
                  <a:lnTo>
                    <a:pt x="218" y="8"/>
                  </a:lnTo>
                  <a:lnTo>
                    <a:pt x="220" y="9"/>
                  </a:lnTo>
                  <a:lnTo>
                    <a:pt x="222" y="10"/>
                  </a:lnTo>
                  <a:lnTo>
                    <a:pt x="224" y="11"/>
                  </a:lnTo>
                  <a:lnTo>
                    <a:pt x="226" y="12"/>
                  </a:lnTo>
                  <a:lnTo>
                    <a:pt x="228" y="13"/>
                  </a:lnTo>
                  <a:lnTo>
                    <a:pt x="230" y="14"/>
                  </a:lnTo>
                  <a:lnTo>
                    <a:pt x="232" y="16"/>
                  </a:lnTo>
                  <a:lnTo>
                    <a:pt x="234" y="17"/>
                  </a:lnTo>
                  <a:lnTo>
                    <a:pt x="236" y="18"/>
                  </a:lnTo>
                  <a:lnTo>
                    <a:pt x="238" y="20"/>
                  </a:lnTo>
                  <a:lnTo>
                    <a:pt x="240" y="21"/>
                  </a:lnTo>
                  <a:lnTo>
                    <a:pt x="242" y="23"/>
                  </a:lnTo>
                  <a:lnTo>
                    <a:pt x="244" y="25"/>
                  </a:lnTo>
                  <a:lnTo>
                    <a:pt x="246" y="27"/>
                  </a:lnTo>
                  <a:lnTo>
                    <a:pt x="248" y="28"/>
                  </a:lnTo>
                  <a:lnTo>
                    <a:pt x="250" y="30"/>
                  </a:lnTo>
                  <a:lnTo>
                    <a:pt x="252" y="32"/>
                  </a:lnTo>
                  <a:lnTo>
                    <a:pt x="254" y="34"/>
                  </a:lnTo>
                  <a:lnTo>
                    <a:pt x="256" y="36"/>
                  </a:lnTo>
                  <a:lnTo>
                    <a:pt x="258" y="38"/>
                  </a:lnTo>
                  <a:lnTo>
                    <a:pt x="260" y="40"/>
                  </a:lnTo>
                  <a:lnTo>
                    <a:pt x="262" y="42"/>
                  </a:lnTo>
                  <a:lnTo>
                    <a:pt x="264" y="45"/>
                  </a:lnTo>
                  <a:lnTo>
                    <a:pt x="266" y="47"/>
                  </a:lnTo>
                  <a:lnTo>
                    <a:pt x="268" y="49"/>
                  </a:lnTo>
                  <a:lnTo>
                    <a:pt x="270" y="52"/>
                  </a:lnTo>
                  <a:lnTo>
                    <a:pt x="272" y="54"/>
                  </a:lnTo>
                  <a:lnTo>
                    <a:pt x="274" y="57"/>
                  </a:lnTo>
                  <a:lnTo>
                    <a:pt x="276" y="60"/>
                  </a:lnTo>
                  <a:lnTo>
                    <a:pt x="278" y="62"/>
                  </a:lnTo>
                  <a:lnTo>
                    <a:pt x="280" y="65"/>
                  </a:lnTo>
                  <a:lnTo>
                    <a:pt x="282" y="68"/>
                  </a:lnTo>
                  <a:lnTo>
                    <a:pt x="284" y="71"/>
                  </a:lnTo>
                  <a:lnTo>
                    <a:pt x="286" y="73"/>
                  </a:lnTo>
                  <a:lnTo>
                    <a:pt x="288" y="76"/>
                  </a:lnTo>
                  <a:lnTo>
                    <a:pt x="290" y="79"/>
                  </a:lnTo>
                  <a:lnTo>
                    <a:pt x="292" y="83"/>
                  </a:lnTo>
                  <a:lnTo>
                    <a:pt x="294" y="86"/>
                  </a:lnTo>
                  <a:lnTo>
                    <a:pt x="296" y="89"/>
                  </a:lnTo>
                  <a:lnTo>
                    <a:pt x="298" y="92"/>
                  </a:lnTo>
                  <a:lnTo>
                    <a:pt x="300" y="95"/>
                  </a:lnTo>
                  <a:lnTo>
                    <a:pt x="302" y="99"/>
                  </a:lnTo>
                  <a:lnTo>
                    <a:pt x="304" y="102"/>
                  </a:lnTo>
                  <a:lnTo>
                    <a:pt x="306" y="106"/>
                  </a:lnTo>
                  <a:lnTo>
                    <a:pt x="308" y="109"/>
                  </a:lnTo>
                  <a:lnTo>
                    <a:pt x="310" y="113"/>
                  </a:lnTo>
                  <a:lnTo>
                    <a:pt x="312" y="117"/>
                  </a:lnTo>
                  <a:lnTo>
                    <a:pt x="314" y="120"/>
                  </a:lnTo>
                  <a:lnTo>
                    <a:pt x="316" y="124"/>
                  </a:lnTo>
                  <a:lnTo>
                    <a:pt x="318" y="128"/>
                  </a:lnTo>
                  <a:lnTo>
                    <a:pt x="320" y="132"/>
                  </a:lnTo>
                  <a:lnTo>
                    <a:pt x="322" y="136"/>
                  </a:lnTo>
                  <a:lnTo>
                    <a:pt x="324" y="140"/>
                  </a:lnTo>
                  <a:lnTo>
                    <a:pt x="326" y="144"/>
                  </a:lnTo>
                  <a:lnTo>
                    <a:pt x="328" y="148"/>
                  </a:lnTo>
                  <a:lnTo>
                    <a:pt x="330" y="152"/>
                  </a:lnTo>
                  <a:lnTo>
                    <a:pt x="332" y="156"/>
                  </a:lnTo>
                  <a:lnTo>
                    <a:pt x="334" y="161"/>
                  </a:lnTo>
                  <a:lnTo>
                    <a:pt x="336" y="165"/>
                  </a:lnTo>
                  <a:lnTo>
                    <a:pt x="338" y="170"/>
                  </a:lnTo>
                  <a:lnTo>
                    <a:pt x="340" y="174"/>
                  </a:lnTo>
                  <a:lnTo>
                    <a:pt x="342" y="179"/>
                  </a:lnTo>
                  <a:lnTo>
                    <a:pt x="344" y="183"/>
                  </a:lnTo>
                  <a:lnTo>
                    <a:pt x="346" y="188"/>
                  </a:lnTo>
                  <a:lnTo>
                    <a:pt x="348" y="193"/>
                  </a:lnTo>
                  <a:lnTo>
                    <a:pt x="350" y="197"/>
                  </a:lnTo>
                  <a:lnTo>
                    <a:pt x="352" y="202"/>
                  </a:lnTo>
                  <a:lnTo>
                    <a:pt x="354" y="207"/>
                  </a:lnTo>
                  <a:lnTo>
                    <a:pt x="356" y="212"/>
                  </a:lnTo>
                  <a:lnTo>
                    <a:pt x="358" y="217"/>
                  </a:lnTo>
                  <a:lnTo>
                    <a:pt x="360" y="222"/>
                  </a:lnTo>
                  <a:lnTo>
                    <a:pt x="362" y="227"/>
                  </a:lnTo>
                  <a:lnTo>
                    <a:pt x="364" y="233"/>
                  </a:lnTo>
                  <a:lnTo>
                    <a:pt x="366" y="238"/>
                  </a:lnTo>
                  <a:lnTo>
                    <a:pt x="368" y="243"/>
                  </a:lnTo>
                  <a:lnTo>
                    <a:pt x="370" y="248"/>
                  </a:lnTo>
                  <a:lnTo>
                    <a:pt x="372" y="254"/>
                  </a:lnTo>
                  <a:lnTo>
                    <a:pt x="373" y="251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Freeform 240">
              <a:extLst>
                <a:ext uri="{FF2B5EF4-FFF2-40B4-BE49-F238E27FC236}">
                  <a16:creationId xmlns:a16="http://schemas.microsoft.com/office/drawing/2014/main" id="{2788F472-6874-4F43-A0D4-45527B1EA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548" y="1270248"/>
              <a:ext cx="633412" cy="2590800"/>
            </a:xfrm>
            <a:custGeom>
              <a:avLst/>
              <a:gdLst>
                <a:gd name="T0" fmla="*/ 0 w 110"/>
                <a:gd name="T1" fmla="*/ 2147483647 h 388"/>
                <a:gd name="T2" fmla="*/ 2147483647 w 110"/>
                <a:gd name="T3" fmla="*/ 2147483647 h 388"/>
                <a:gd name="T4" fmla="*/ 2147483647 w 110"/>
                <a:gd name="T5" fmla="*/ 2147483647 h 388"/>
                <a:gd name="T6" fmla="*/ 2147483647 w 110"/>
                <a:gd name="T7" fmla="*/ 2147483647 h 388"/>
                <a:gd name="T8" fmla="*/ 2147483647 w 110"/>
                <a:gd name="T9" fmla="*/ 2147483647 h 388"/>
                <a:gd name="T10" fmla="*/ 2147483647 w 110"/>
                <a:gd name="T11" fmla="*/ 2147483647 h 388"/>
                <a:gd name="T12" fmla="*/ 2147483647 w 110"/>
                <a:gd name="T13" fmla="*/ 2147483647 h 388"/>
                <a:gd name="T14" fmla="*/ 2147483647 w 110"/>
                <a:gd name="T15" fmla="*/ 2147483647 h 388"/>
                <a:gd name="T16" fmla="*/ 2147483647 w 110"/>
                <a:gd name="T17" fmla="*/ 2147483647 h 388"/>
                <a:gd name="T18" fmla="*/ 2147483647 w 110"/>
                <a:gd name="T19" fmla="*/ 2147483647 h 388"/>
                <a:gd name="T20" fmla="*/ 2147483647 w 110"/>
                <a:gd name="T21" fmla="*/ 2147483647 h 388"/>
                <a:gd name="T22" fmla="*/ 2147483647 w 110"/>
                <a:gd name="T23" fmla="*/ 2147483647 h 388"/>
                <a:gd name="T24" fmla="*/ 2147483647 w 110"/>
                <a:gd name="T25" fmla="*/ 2147483647 h 388"/>
                <a:gd name="T26" fmla="*/ 2147483647 w 110"/>
                <a:gd name="T27" fmla="*/ 2147483647 h 388"/>
                <a:gd name="T28" fmla="*/ 2147483647 w 110"/>
                <a:gd name="T29" fmla="*/ 2147483647 h 388"/>
                <a:gd name="T30" fmla="*/ 2147483647 w 110"/>
                <a:gd name="T31" fmla="*/ 2147483647 h 388"/>
                <a:gd name="T32" fmla="*/ 2147483647 w 110"/>
                <a:gd name="T33" fmla="*/ 2147483647 h 388"/>
                <a:gd name="T34" fmla="*/ 2147483647 w 110"/>
                <a:gd name="T35" fmla="*/ 2147483647 h 388"/>
                <a:gd name="T36" fmla="*/ 2147483647 w 110"/>
                <a:gd name="T37" fmla="*/ 2147483647 h 388"/>
                <a:gd name="T38" fmla="*/ 2147483647 w 110"/>
                <a:gd name="T39" fmla="*/ 2147483647 h 388"/>
                <a:gd name="T40" fmla="*/ 2147483647 w 110"/>
                <a:gd name="T41" fmla="*/ 2147483647 h 388"/>
                <a:gd name="T42" fmla="*/ 2147483647 w 110"/>
                <a:gd name="T43" fmla="*/ 2147483647 h 388"/>
                <a:gd name="T44" fmla="*/ 2147483647 w 110"/>
                <a:gd name="T45" fmla="*/ 2147483647 h 388"/>
                <a:gd name="T46" fmla="*/ 2147483647 w 110"/>
                <a:gd name="T47" fmla="*/ 2147483647 h 388"/>
                <a:gd name="T48" fmla="*/ 2147483647 w 110"/>
                <a:gd name="T49" fmla="*/ 2147483647 h 388"/>
                <a:gd name="T50" fmla="*/ 2147483647 w 110"/>
                <a:gd name="T51" fmla="*/ 2147483647 h 388"/>
                <a:gd name="T52" fmla="*/ 2147483647 w 110"/>
                <a:gd name="T53" fmla="*/ 2147483647 h 388"/>
                <a:gd name="T54" fmla="*/ 2147483647 w 110"/>
                <a:gd name="T55" fmla="*/ 2147483647 h 388"/>
                <a:gd name="T56" fmla="*/ 2147483647 w 110"/>
                <a:gd name="T57" fmla="*/ 2147483647 h 388"/>
                <a:gd name="T58" fmla="*/ 2147483647 w 110"/>
                <a:gd name="T59" fmla="*/ 2147483647 h 388"/>
                <a:gd name="T60" fmla="*/ 2147483647 w 110"/>
                <a:gd name="T61" fmla="*/ 2147483647 h 388"/>
                <a:gd name="T62" fmla="*/ 2147483647 w 110"/>
                <a:gd name="T63" fmla="*/ 2147483647 h 388"/>
                <a:gd name="T64" fmla="*/ 2147483647 w 110"/>
                <a:gd name="T65" fmla="*/ 2147483647 h 388"/>
                <a:gd name="T66" fmla="*/ 2147483647 w 110"/>
                <a:gd name="T67" fmla="*/ 2147483647 h 388"/>
                <a:gd name="T68" fmla="*/ 2147483647 w 110"/>
                <a:gd name="T69" fmla="*/ 2147483647 h 388"/>
                <a:gd name="T70" fmla="*/ 2147483647 w 110"/>
                <a:gd name="T71" fmla="*/ 2147483647 h 388"/>
                <a:gd name="T72" fmla="*/ 2147483647 w 110"/>
                <a:gd name="T73" fmla="*/ 2147483647 h 388"/>
                <a:gd name="T74" fmla="*/ 2147483647 w 110"/>
                <a:gd name="T75" fmla="*/ 2147483647 h 388"/>
                <a:gd name="T76" fmla="*/ 2147483647 w 110"/>
                <a:gd name="T77" fmla="*/ 2147483647 h 388"/>
                <a:gd name="T78" fmla="*/ 2147483647 w 110"/>
                <a:gd name="T79" fmla="*/ 2147483647 h 388"/>
                <a:gd name="T80" fmla="*/ 2147483647 w 110"/>
                <a:gd name="T81" fmla="*/ 2147483647 h 388"/>
                <a:gd name="T82" fmla="*/ 2147483647 w 110"/>
                <a:gd name="T83" fmla="*/ 2147483647 h 388"/>
                <a:gd name="T84" fmla="*/ 2147483647 w 110"/>
                <a:gd name="T85" fmla="*/ 2147483647 h 388"/>
                <a:gd name="T86" fmla="*/ 2147483647 w 110"/>
                <a:gd name="T87" fmla="*/ 2147483647 h 388"/>
                <a:gd name="T88" fmla="*/ 2147483647 w 110"/>
                <a:gd name="T89" fmla="*/ 2147483647 h 388"/>
                <a:gd name="T90" fmla="*/ 2147483647 w 110"/>
                <a:gd name="T91" fmla="*/ 2147483647 h 388"/>
                <a:gd name="T92" fmla="*/ 2147483647 w 110"/>
                <a:gd name="T93" fmla="*/ 2147483647 h 388"/>
                <a:gd name="T94" fmla="*/ 2147483647 w 110"/>
                <a:gd name="T95" fmla="*/ 2147483647 h 388"/>
                <a:gd name="T96" fmla="*/ 2147483647 w 110"/>
                <a:gd name="T97" fmla="*/ 2147483647 h 388"/>
                <a:gd name="T98" fmla="*/ 2147483647 w 110"/>
                <a:gd name="T99" fmla="*/ 2147483647 h 388"/>
                <a:gd name="T100" fmla="*/ 2147483647 w 110"/>
                <a:gd name="T101" fmla="*/ 2147483647 h 388"/>
                <a:gd name="T102" fmla="*/ 2147483647 w 110"/>
                <a:gd name="T103" fmla="*/ 2147483647 h 388"/>
                <a:gd name="T104" fmla="*/ 2147483647 w 110"/>
                <a:gd name="T105" fmla="*/ 2147483647 h 388"/>
                <a:gd name="T106" fmla="*/ 2147483647 w 110"/>
                <a:gd name="T107" fmla="*/ 2147483647 h 388"/>
                <a:gd name="T108" fmla="*/ 2147483647 w 110"/>
                <a:gd name="T109" fmla="*/ 2147483647 h 388"/>
                <a:gd name="T110" fmla="*/ 2147483647 w 110"/>
                <a:gd name="T111" fmla="*/ 0 h 3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0"/>
                <a:gd name="T169" fmla="*/ 0 h 388"/>
                <a:gd name="T170" fmla="*/ 110 w 110"/>
                <a:gd name="T171" fmla="*/ 388 h 38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0" h="388">
                  <a:moveTo>
                    <a:pt x="0" y="388"/>
                  </a:moveTo>
                  <a:lnTo>
                    <a:pt x="2" y="382"/>
                  </a:lnTo>
                  <a:lnTo>
                    <a:pt x="4" y="377"/>
                  </a:lnTo>
                  <a:lnTo>
                    <a:pt x="6" y="371"/>
                  </a:lnTo>
                  <a:lnTo>
                    <a:pt x="8" y="366"/>
                  </a:lnTo>
                  <a:lnTo>
                    <a:pt x="10" y="360"/>
                  </a:lnTo>
                  <a:lnTo>
                    <a:pt x="12" y="354"/>
                  </a:lnTo>
                  <a:lnTo>
                    <a:pt x="14" y="348"/>
                  </a:lnTo>
                  <a:lnTo>
                    <a:pt x="16" y="343"/>
                  </a:lnTo>
                  <a:lnTo>
                    <a:pt x="18" y="337"/>
                  </a:lnTo>
                  <a:lnTo>
                    <a:pt x="20" y="331"/>
                  </a:lnTo>
                  <a:lnTo>
                    <a:pt x="22" y="325"/>
                  </a:lnTo>
                  <a:lnTo>
                    <a:pt x="24" y="318"/>
                  </a:lnTo>
                  <a:lnTo>
                    <a:pt x="26" y="312"/>
                  </a:lnTo>
                  <a:lnTo>
                    <a:pt x="28" y="306"/>
                  </a:lnTo>
                  <a:lnTo>
                    <a:pt x="30" y="300"/>
                  </a:lnTo>
                  <a:lnTo>
                    <a:pt x="32" y="293"/>
                  </a:lnTo>
                  <a:lnTo>
                    <a:pt x="34" y="287"/>
                  </a:lnTo>
                  <a:lnTo>
                    <a:pt x="36" y="280"/>
                  </a:lnTo>
                  <a:lnTo>
                    <a:pt x="38" y="274"/>
                  </a:lnTo>
                  <a:lnTo>
                    <a:pt x="40" y="267"/>
                  </a:lnTo>
                  <a:lnTo>
                    <a:pt x="42" y="261"/>
                  </a:lnTo>
                  <a:lnTo>
                    <a:pt x="44" y="254"/>
                  </a:lnTo>
                  <a:lnTo>
                    <a:pt x="46" y="247"/>
                  </a:lnTo>
                  <a:lnTo>
                    <a:pt x="48" y="240"/>
                  </a:lnTo>
                  <a:lnTo>
                    <a:pt x="50" y="234"/>
                  </a:lnTo>
                  <a:lnTo>
                    <a:pt x="52" y="227"/>
                  </a:lnTo>
                  <a:lnTo>
                    <a:pt x="54" y="220"/>
                  </a:lnTo>
                  <a:lnTo>
                    <a:pt x="56" y="213"/>
                  </a:lnTo>
                  <a:lnTo>
                    <a:pt x="58" y="205"/>
                  </a:lnTo>
                  <a:lnTo>
                    <a:pt x="60" y="198"/>
                  </a:lnTo>
                  <a:lnTo>
                    <a:pt x="62" y="191"/>
                  </a:lnTo>
                  <a:lnTo>
                    <a:pt x="64" y="184"/>
                  </a:lnTo>
                  <a:lnTo>
                    <a:pt x="66" y="176"/>
                  </a:lnTo>
                  <a:lnTo>
                    <a:pt x="68" y="169"/>
                  </a:lnTo>
                  <a:lnTo>
                    <a:pt x="70" y="161"/>
                  </a:lnTo>
                  <a:lnTo>
                    <a:pt x="72" y="154"/>
                  </a:lnTo>
                  <a:lnTo>
                    <a:pt x="74" y="146"/>
                  </a:lnTo>
                  <a:lnTo>
                    <a:pt x="76" y="139"/>
                  </a:lnTo>
                  <a:lnTo>
                    <a:pt x="78" y="131"/>
                  </a:lnTo>
                  <a:lnTo>
                    <a:pt x="80" y="123"/>
                  </a:lnTo>
                  <a:lnTo>
                    <a:pt x="82" y="115"/>
                  </a:lnTo>
                  <a:lnTo>
                    <a:pt x="84" y="108"/>
                  </a:lnTo>
                  <a:lnTo>
                    <a:pt x="86" y="100"/>
                  </a:lnTo>
                  <a:lnTo>
                    <a:pt x="88" y="92"/>
                  </a:lnTo>
                  <a:lnTo>
                    <a:pt x="90" y="84"/>
                  </a:lnTo>
                  <a:lnTo>
                    <a:pt x="92" y="75"/>
                  </a:lnTo>
                  <a:lnTo>
                    <a:pt x="94" y="67"/>
                  </a:lnTo>
                  <a:lnTo>
                    <a:pt x="96" y="59"/>
                  </a:lnTo>
                  <a:lnTo>
                    <a:pt x="98" y="51"/>
                  </a:lnTo>
                  <a:lnTo>
                    <a:pt x="100" y="42"/>
                  </a:lnTo>
                  <a:lnTo>
                    <a:pt x="102" y="34"/>
                  </a:lnTo>
                  <a:lnTo>
                    <a:pt x="104" y="26"/>
                  </a:lnTo>
                  <a:lnTo>
                    <a:pt x="106" y="17"/>
                  </a:lnTo>
                  <a:lnTo>
                    <a:pt x="108" y="8"/>
                  </a:lnTo>
                  <a:lnTo>
                    <a:pt x="110" y="0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70" name="Group 250">
              <a:extLst>
                <a:ext uri="{FF2B5EF4-FFF2-40B4-BE49-F238E27FC236}">
                  <a16:creationId xmlns:a16="http://schemas.microsoft.com/office/drawing/2014/main" id="{069BAEDF-E889-4809-A824-CCD3778BFC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5185" y="1290885"/>
              <a:ext cx="628650" cy="2570163"/>
              <a:chOff x="803275" y="1292225"/>
              <a:chExt cx="628650" cy="2570163"/>
            </a:xfrm>
          </p:grpSpPr>
          <p:sp>
            <p:nvSpPr>
              <p:cNvPr id="71" name="Freeform 242">
                <a:extLst>
                  <a:ext uri="{FF2B5EF4-FFF2-40B4-BE49-F238E27FC236}">
                    <a16:creationId xmlns:a16="http://schemas.microsoft.com/office/drawing/2014/main" id="{BDFC53D2-4BD7-4D3F-95A8-CE3884AF5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275" y="1292225"/>
                <a:ext cx="69850" cy="339725"/>
              </a:xfrm>
              <a:custGeom>
                <a:avLst/>
                <a:gdLst>
                  <a:gd name="T0" fmla="*/ 2147483647 w 12"/>
                  <a:gd name="T1" fmla="*/ 2147483647 h 51"/>
                  <a:gd name="T2" fmla="*/ 2147483647 w 12"/>
                  <a:gd name="T3" fmla="*/ 2147483647 h 51"/>
                  <a:gd name="T4" fmla="*/ 2147483647 w 12"/>
                  <a:gd name="T5" fmla="*/ 2147483647 h 51"/>
                  <a:gd name="T6" fmla="*/ 2147483647 w 12"/>
                  <a:gd name="T7" fmla="*/ 2147483647 h 51"/>
                  <a:gd name="T8" fmla="*/ 2147483647 w 12"/>
                  <a:gd name="T9" fmla="*/ 2147483647 h 51"/>
                  <a:gd name="T10" fmla="*/ 2147483647 w 12"/>
                  <a:gd name="T11" fmla="*/ 2147483647 h 51"/>
                  <a:gd name="T12" fmla="*/ 0 w 12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51"/>
                  <a:gd name="T23" fmla="*/ 12 w 12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51">
                    <a:moveTo>
                      <a:pt x="12" y="51"/>
                    </a:moveTo>
                    <a:lnTo>
                      <a:pt x="10" y="43"/>
                    </a:lnTo>
                    <a:lnTo>
                      <a:pt x="8" y="35"/>
                    </a:lnTo>
                    <a:lnTo>
                      <a:pt x="6" y="26"/>
                    </a:lnTo>
                    <a:lnTo>
                      <a:pt x="4" y="18"/>
                    </a:lnTo>
                    <a:lnTo>
                      <a:pt x="2" y="9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" name="Freeform 243">
                <a:extLst>
                  <a:ext uri="{FF2B5EF4-FFF2-40B4-BE49-F238E27FC236}">
                    <a16:creationId xmlns:a16="http://schemas.microsoft.com/office/drawing/2014/main" id="{BE528601-BC08-4793-B8E0-00610E449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631950"/>
                <a:ext cx="558800" cy="2230438"/>
              </a:xfrm>
              <a:custGeom>
                <a:avLst/>
                <a:gdLst>
                  <a:gd name="T0" fmla="*/ 0 w 97"/>
                  <a:gd name="T1" fmla="*/ 0 h 334"/>
                  <a:gd name="T2" fmla="*/ 2147483647 w 97"/>
                  <a:gd name="T3" fmla="*/ 2147483647 h 334"/>
                  <a:gd name="T4" fmla="*/ 2147483647 w 97"/>
                  <a:gd name="T5" fmla="*/ 2147483647 h 334"/>
                  <a:gd name="T6" fmla="*/ 2147483647 w 97"/>
                  <a:gd name="T7" fmla="*/ 2147483647 h 334"/>
                  <a:gd name="T8" fmla="*/ 2147483647 w 97"/>
                  <a:gd name="T9" fmla="*/ 2147483647 h 334"/>
                  <a:gd name="T10" fmla="*/ 2147483647 w 97"/>
                  <a:gd name="T11" fmla="*/ 2147483647 h 334"/>
                  <a:gd name="T12" fmla="*/ 2147483647 w 97"/>
                  <a:gd name="T13" fmla="*/ 2147483647 h 334"/>
                  <a:gd name="T14" fmla="*/ 2147483647 w 97"/>
                  <a:gd name="T15" fmla="*/ 2147483647 h 334"/>
                  <a:gd name="T16" fmla="*/ 2147483647 w 97"/>
                  <a:gd name="T17" fmla="*/ 2147483647 h 334"/>
                  <a:gd name="T18" fmla="*/ 2147483647 w 97"/>
                  <a:gd name="T19" fmla="*/ 2147483647 h 334"/>
                  <a:gd name="T20" fmla="*/ 2147483647 w 97"/>
                  <a:gd name="T21" fmla="*/ 2147483647 h 334"/>
                  <a:gd name="T22" fmla="*/ 2147483647 w 97"/>
                  <a:gd name="T23" fmla="*/ 2147483647 h 334"/>
                  <a:gd name="T24" fmla="*/ 2147483647 w 97"/>
                  <a:gd name="T25" fmla="*/ 2147483647 h 334"/>
                  <a:gd name="T26" fmla="*/ 2147483647 w 97"/>
                  <a:gd name="T27" fmla="*/ 2147483647 h 334"/>
                  <a:gd name="T28" fmla="*/ 2147483647 w 97"/>
                  <a:gd name="T29" fmla="*/ 2147483647 h 334"/>
                  <a:gd name="T30" fmla="*/ 2147483647 w 97"/>
                  <a:gd name="T31" fmla="*/ 2147483647 h 334"/>
                  <a:gd name="T32" fmla="*/ 2147483647 w 97"/>
                  <a:gd name="T33" fmla="*/ 2147483647 h 334"/>
                  <a:gd name="T34" fmla="*/ 2147483647 w 97"/>
                  <a:gd name="T35" fmla="*/ 2147483647 h 334"/>
                  <a:gd name="T36" fmla="*/ 2147483647 w 97"/>
                  <a:gd name="T37" fmla="*/ 2147483647 h 334"/>
                  <a:gd name="T38" fmla="*/ 2147483647 w 97"/>
                  <a:gd name="T39" fmla="*/ 2147483647 h 334"/>
                  <a:gd name="T40" fmla="*/ 2147483647 w 97"/>
                  <a:gd name="T41" fmla="*/ 2147483647 h 334"/>
                  <a:gd name="T42" fmla="*/ 2147483647 w 97"/>
                  <a:gd name="T43" fmla="*/ 2147483647 h 334"/>
                  <a:gd name="T44" fmla="*/ 2147483647 w 97"/>
                  <a:gd name="T45" fmla="*/ 2147483647 h 334"/>
                  <a:gd name="T46" fmla="*/ 2147483647 w 97"/>
                  <a:gd name="T47" fmla="*/ 2147483647 h 334"/>
                  <a:gd name="T48" fmla="*/ 2147483647 w 97"/>
                  <a:gd name="T49" fmla="*/ 2147483647 h 334"/>
                  <a:gd name="T50" fmla="*/ 2147483647 w 97"/>
                  <a:gd name="T51" fmla="*/ 2147483647 h 334"/>
                  <a:gd name="T52" fmla="*/ 2147483647 w 97"/>
                  <a:gd name="T53" fmla="*/ 2147483647 h 334"/>
                  <a:gd name="T54" fmla="*/ 2147483647 w 97"/>
                  <a:gd name="T55" fmla="*/ 2147483647 h 334"/>
                  <a:gd name="T56" fmla="*/ 2147483647 w 97"/>
                  <a:gd name="T57" fmla="*/ 2147483647 h 334"/>
                  <a:gd name="T58" fmla="*/ 2147483647 w 97"/>
                  <a:gd name="T59" fmla="*/ 2147483647 h 334"/>
                  <a:gd name="T60" fmla="*/ 2147483647 w 97"/>
                  <a:gd name="T61" fmla="*/ 2147483647 h 334"/>
                  <a:gd name="T62" fmla="*/ 2147483647 w 97"/>
                  <a:gd name="T63" fmla="*/ 2147483647 h 334"/>
                  <a:gd name="T64" fmla="*/ 2147483647 w 97"/>
                  <a:gd name="T65" fmla="*/ 2147483647 h 334"/>
                  <a:gd name="T66" fmla="*/ 2147483647 w 97"/>
                  <a:gd name="T67" fmla="*/ 2147483647 h 334"/>
                  <a:gd name="T68" fmla="*/ 2147483647 w 97"/>
                  <a:gd name="T69" fmla="*/ 2147483647 h 334"/>
                  <a:gd name="T70" fmla="*/ 2147483647 w 97"/>
                  <a:gd name="T71" fmla="*/ 2147483647 h 334"/>
                  <a:gd name="T72" fmla="*/ 2147483647 w 97"/>
                  <a:gd name="T73" fmla="*/ 2147483647 h 334"/>
                  <a:gd name="T74" fmla="*/ 2147483647 w 97"/>
                  <a:gd name="T75" fmla="*/ 2147483647 h 334"/>
                  <a:gd name="T76" fmla="*/ 2147483647 w 97"/>
                  <a:gd name="T77" fmla="*/ 2147483647 h 334"/>
                  <a:gd name="T78" fmla="*/ 2147483647 w 97"/>
                  <a:gd name="T79" fmla="*/ 2147483647 h 334"/>
                  <a:gd name="T80" fmla="*/ 2147483647 w 97"/>
                  <a:gd name="T81" fmla="*/ 2147483647 h 334"/>
                  <a:gd name="T82" fmla="*/ 2147483647 w 97"/>
                  <a:gd name="T83" fmla="*/ 2147483647 h 334"/>
                  <a:gd name="T84" fmla="*/ 2147483647 w 97"/>
                  <a:gd name="T85" fmla="*/ 2147483647 h 334"/>
                  <a:gd name="T86" fmla="*/ 2147483647 w 97"/>
                  <a:gd name="T87" fmla="*/ 2147483647 h 334"/>
                  <a:gd name="T88" fmla="*/ 2147483647 w 97"/>
                  <a:gd name="T89" fmla="*/ 2147483647 h 334"/>
                  <a:gd name="T90" fmla="*/ 2147483647 w 97"/>
                  <a:gd name="T91" fmla="*/ 2147483647 h 334"/>
                  <a:gd name="T92" fmla="*/ 2147483647 w 97"/>
                  <a:gd name="T93" fmla="*/ 2147483647 h 334"/>
                  <a:gd name="T94" fmla="*/ 2147483647 w 97"/>
                  <a:gd name="T95" fmla="*/ 2147483647 h 334"/>
                  <a:gd name="T96" fmla="*/ 2147483647 w 97"/>
                  <a:gd name="T97" fmla="*/ 2147483647 h 334"/>
                  <a:gd name="T98" fmla="*/ 2147483647 w 97"/>
                  <a:gd name="T99" fmla="*/ 2147483647 h 33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97"/>
                  <a:gd name="T151" fmla="*/ 0 h 334"/>
                  <a:gd name="T152" fmla="*/ 97 w 97"/>
                  <a:gd name="T153" fmla="*/ 334 h 33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97" h="334">
                    <a:moveTo>
                      <a:pt x="0" y="0"/>
                    </a:moveTo>
                    <a:lnTo>
                      <a:pt x="2" y="9"/>
                    </a:lnTo>
                    <a:lnTo>
                      <a:pt x="4" y="17"/>
                    </a:lnTo>
                    <a:lnTo>
                      <a:pt x="6" y="25"/>
                    </a:lnTo>
                    <a:lnTo>
                      <a:pt x="8" y="33"/>
                    </a:lnTo>
                    <a:lnTo>
                      <a:pt x="10" y="41"/>
                    </a:lnTo>
                    <a:lnTo>
                      <a:pt x="12" y="49"/>
                    </a:lnTo>
                    <a:lnTo>
                      <a:pt x="14" y="57"/>
                    </a:lnTo>
                    <a:lnTo>
                      <a:pt x="16" y="65"/>
                    </a:lnTo>
                    <a:lnTo>
                      <a:pt x="18" y="73"/>
                    </a:lnTo>
                    <a:lnTo>
                      <a:pt x="20" y="80"/>
                    </a:lnTo>
                    <a:lnTo>
                      <a:pt x="22" y="88"/>
                    </a:lnTo>
                    <a:lnTo>
                      <a:pt x="24" y="96"/>
                    </a:lnTo>
                    <a:lnTo>
                      <a:pt x="26" y="103"/>
                    </a:lnTo>
                    <a:lnTo>
                      <a:pt x="28" y="111"/>
                    </a:lnTo>
                    <a:lnTo>
                      <a:pt x="30" y="118"/>
                    </a:lnTo>
                    <a:lnTo>
                      <a:pt x="32" y="125"/>
                    </a:lnTo>
                    <a:lnTo>
                      <a:pt x="34" y="133"/>
                    </a:lnTo>
                    <a:lnTo>
                      <a:pt x="36" y="140"/>
                    </a:lnTo>
                    <a:lnTo>
                      <a:pt x="38" y="147"/>
                    </a:lnTo>
                    <a:lnTo>
                      <a:pt x="40" y="154"/>
                    </a:lnTo>
                    <a:lnTo>
                      <a:pt x="42" y="162"/>
                    </a:lnTo>
                    <a:lnTo>
                      <a:pt x="44" y="169"/>
                    </a:lnTo>
                    <a:lnTo>
                      <a:pt x="46" y="176"/>
                    </a:lnTo>
                    <a:lnTo>
                      <a:pt x="48" y="182"/>
                    </a:lnTo>
                    <a:lnTo>
                      <a:pt x="50" y="189"/>
                    </a:lnTo>
                    <a:lnTo>
                      <a:pt x="52" y="196"/>
                    </a:lnTo>
                    <a:lnTo>
                      <a:pt x="54" y="203"/>
                    </a:lnTo>
                    <a:lnTo>
                      <a:pt x="56" y="210"/>
                    </a:lnTo>
                    <a:lnTo>
                      <a:pt x="58" y="216"/>
                    </a:lnTo>
                    <a:lnTo>
                      <a:pt x="60" y="223"/>
                    </a:lnTo>
                    <a:lnTo>
                      <a:pt x="62" y="229"/>
                    </a:lnTo>
                    <a:lnTo>
                      <a:pt x="64" y="236"/>
                    </a:lnTo>
                    <a:lnTo>
                      <a:pt x="66" y="242"/>
                    </a:lnTo>
                    <a:lnTo>
                      <a:pt x="68" y="248"/>
                    </a:lnTo>
                    <a:lnTo>
                      <a:pt x="70" y="255"/>
                    </a:lnTo>
                    <a:lnTo>
                      <a:pt x="72" y="261"/>
                    </a:lnTo>
                    <a:lnTo>
                      <a:pt x="74" y="267"/>
                    </a:lnTo>
                    <a:lnTo>
                      <a:pt x="76" y="273"/>
                    </a:lnTo>
                    <a:lnTo>
                      <a:pt x="78" y="279"/>
                    </a:lnTo>
                    <a:lnTo>
                      <a:pt x="80" y="285"/>
                    </a:lnTo>
                    <a:lnTo>
                      <a:pt x="82" y="291"/>
                    </a:lnTo>
                    <a:lnTo>
                      <a:pt x="84" y="297"/>
                    </a:lnTo>
                    <a:lnTo>
                      <a:pt x="86" y="303"/>
                    </a:lnTo>
                    <a:lnTo>
                      <a:pt x="88" y="308"/>
                    </a:lnTo>
                    <a:lnTo>
                      <a:pt x="90" y="314"/>
                    </a:lnTo>
                    <a:lnTo>
                      <a:pt x="92" y="320"/>
                    </a:lnTo>
                    <a:lnTo>
                      <a:pt x="94" y="325"/>
                    </a:lnTo>
                    <a:lnTo>
                      <a:pt x="96" y="331"/>
                    </a:lnTo>
                    <a:lnTo>
                      <a:pt x="97" y="334"/>
                    </a:lnTo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0671902-ED23-4A6B-95F0-B6F047800CEB}"/>
              </a:ext>
            </a:extLst>
          </p:cNvPr>
          <p:cNvGrpSpPr/>
          <p:nvPr/>
        </p:nvGrpSpPr>
        <p:grpSpPr>
          <a:xfrm>
            <a:off x="6377356" y="4255477"/>
            <a:ext cx="1866312" cy="1003494"/>
            <a:chOff x="805185" y="1270248"/>
            <a:chExt cx="3406775" cy="2590800"/>
          </a:xfrm>
        </p:grpSpPr>
        <p:sp>
          <p:nvSpPr>
            <p:cNvPr id="75" name="Freeform 244">
              <a:extLst>
                <a:ext uri="{FF2B5EF4-FFF2-40B4-BE49-F238E27FC236}">
                  <a16:creationId xmlns:a16="http://schemas.microsoft.com/office/drawing/2014/main" id="{5A044E31-4522-4FB0-BC86-D210E0E33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1925" y="2160588"/>
              <a:ext cx="2151063" cy="1695450"/>
            </a:xfrm>
            <a:custGeom>
              <a:avLst/>
              <a:gdLst>
                <a:gd name="T0" fmla="*/ 2147483647 w 373"/>
                <a:gd name="T1" fmla="*/ 2147483647 h 254"/>
                <a:gd name="T2" fmla="*/ 2147483647 w 373"/>
                <a:gd name="T3" fmla="*/ 2147483647 h 254"/>
                <a:gd name="T4" fmla="*/ 2147483647 w 373"/>
                <a:gd name="T5" fmla="*/ 2147483647 h 254"/>
                <a:gd name="T6" fmla="*/ 2147483647 w 373"/>
                <a:gd name="T7" fmla="*/ 2147483647 h 254"/>
                <a:gd name="T8" fmla="*/ 2147483647 w 373"/>
                <a:gd name="T9" fmla="*/ 2147483647 h 254"/>
                <a:gd name="T10" fmla="*/ 2147483647 w 373"/>
                <a:gd name="T11" fmla="*/ 2147483647 h 254"/>
                <a:gd name="T12" fmla="*/ 2147483647 w 373"/>
                <a:gd name="T13" fmla="*/ 2147483647 h 254"/>
                <a:gd name="T14" fmla="*/ 2147483647 w 373"/>
                <a:gd name="T15" fmla="*/ 2147483647 h 254"/>
                <a:gd name="T16" fmla="*/ 2147483647 w 373"/>
                <a:gd name="T17" fmla="*/ 2147483647 h 254"/>
                <a:gd name="T18" fmla="*/ 2147483647 w 373"/>
                <a:gd name="T19" fmla="*/ 2147483647 h 254"/>
                <a:gd name="T20" fmla="*/ 2147483647 w 373"/>
                <a:gd name="T21" fmla="*/ 2147483647 h 254"/>
                <a:gd name="T22" fmla="*/ 2147483647 w 373"/>
                <a:gd name="T23" fmla="*/ 2147483647 h 254"/>
                <a:gd name="T24" fmla="*/ 2147483647 w 373"/>
                <a:gd name="T25" fmla="*/ 2147483647 h 254"/>
                <a:gd name="T26" fmla="*/ 2147483647 w 373"/>
                <a:gd name="T27" fmla="*/ 2147483647 h 254"/>
                <a:gd name="T28" fmla="*/ 2147483647 w 373"/>
                <a:gd name="T29" fmla="*/ 2147483647 h 254"/>
                <a:gd name="T30" fmla="*/ 2147483647 w 373"/>
                <a:gd name="T31" fmla="*/ 2147483647 h 254"/>
                <a:gd name="T32" fmla="*/ 2147483647 w 373"/>
                <a:gd name="T33" fmla="*/ 2147483647 h 254"/>
                <a:gd name="T34" fmla="*/ 2147483647 w 373"/>
                <a:gd name="T35" fmla="*/ 2147483647 h 254"/>
                <a:gd name="T36" fmla="*/ 2147483647 w 373"/>
                <a:gd name="T37" fmla="*/ 2147483647 h 254"/>
                <a:gd name="T38" fmla="*/ 2147483647 w 373"/>
                <a:gd name="T39" fmla="*/ 2147483647 h 254"/>
                <a:gd name="T40" fmla="*/ 2147483647 w 373"/>
                <a:gd name="T41" fmla="*/ 2147483647 h 254"/>
                <a:gd name="T42" fmla="*/ 2147483647 w 373"/>
                <a:gd name="T43" fmla="*/ 2147483647 h 254"/>
                <a:gd name="T44" fmla="*/ 2147483647 w 373"/>
                <a:gd name="T45" fmla="*/ 2147483647 h 254"/>
                <a:gd name="T46" fmla="*/ 2147483647 w 373"/>
                <a:gd name="T47" fmla="*/ 2147483647 h 254"/>
                <a:gd name="T48" fmla="*/ 2147483647 w 373"/>
                <a:gd name="T49" fmla="*/ 2147483647 h 254"/>
                <a:gd name="T50" fmla="*/ 2147483647 w 373"/>
                <a:gd name="T51" fmla="*/ 2147483647 h 254"/>
                <a:gd name="T52" fmla="*/ 2147483647 w 373"/>
                <a:gd name="T53" fmla="*/ 2147483647 h 254"/>
                <a:gd name="T54" fmla="*/ 2147483647 w 373"/>
                <a:gd name="T55" fmla="*/ 2147483647 h 254"/>
                <a:gd name="T56" fmla="*/ 2147483647 w 373"/>
                <a:gd name="T57" fmla="*/ 2147483647 h 254"/>
                <a:gd name="T58" fmla="*/ 2147483647 w 373"/>
                <a:gd name="T59" fmla="*/ 0 h 254"/>
                <a:gd name="T60" fmla="*/ 2147483647 w 373"/>
                <a:gd name="T61" fmla="*/ 0 h 254"/>
                <a:gd name="T62" fmla="*/ 2147483647 w 373"/>
                <a:gd name="T63" fmla="*/ 0 h 254"/>
                <a:gd name="T64" fmla="*/ 2147483647 w 373"/>
                <a:gd name="T65" fmla="*/ 2147483647 h 254"/>
                <a:gd name="T66" fmla="*/ 2147483647 w 373"/>
                <a:gd name="T67" fmla="*/ 2147483647 h 254"/>
                <a:gd name="T68" fmla="*/ 2147483647 w 373"/>
                <a:gd name="T69" fmla="*/ 2147483647 h 254"/>
                <a:gd name="T70" fmla="*/ 2147483647 w 373"/>
                <a:gd name="T71" fmla="*/ 2147483647 h 254"/>
                <a:gd name="T72" fmla="*/ 2147483647 w 373"/>
                <a:gd name="T73" fmla="*/ 2147483647 h 254"/>
                <a:gd name="T74" fmla="*/ 2147483647 w 373"/>
                <a:gd name="T75" fmla="*/ 2147483647 h 254"/>
                <a:gd name="T76" fmla="*/ 2147483647 w 373"/>
                <a:gd name="T77" fmla="*/ 2147483647 h 254"/>
                <a:gd name="T78" fmla="*/ 2147483647 w 373"/>
                <a:gd name="T79" fmla="*/ 2147483647 h 254"/>
                <a:gd name="T80" fmla="*/ 2147483647 w 373"/>
                <a:gd name="T81" fmla="*/ 2147483647 h 254"/>
                <a:gd name="T82" fmla="*/ 2147483647 w 373"/>
                <a:gd name="T83" fmla="*/ 2147483647 h 254"/>
                <a:gd name="T84" fmla="*/ 2147483647 w 373"/>
                <a:gd name="T85" fmla="*/ 2147483647 h 254"/>
                <a:gd name="T86" fmla="*/ 2147483647 w 373"/>
                <a:gd name="T87" fmla="*/ 2147483647 h 254"/>
                <a:gd name="T88" fmla="*/ 2147483647 w 373"/>
                <a:gd name="T89" fmla="*/ 2147483647 h 254"/>
                <a:gd name="T90" fmla="*/ 2147483647 w 373"/>
                <a:gd name="T91" fmla="*/ 2147483647 h 254"/>
                <a:gd name="T92" fmla="*/ 2147483647 w 373"/>
                <a:gd name="T93" fmla="*/ 2147483647 h 254"/>
                <a:gd name="T94" fmla="*/ 2147483647 w 373"/>
                <a:gd name="T95" fmla="*/ 2147483647 h 254"/>
                <a:gd name="T96" fmla="*/ 2147483647 w 373"/>
                <a:gd name="T97" fmla="*/ 2147483647 h 254"/>
                <a:gd name="T98" fmla="*/ 2147483647 w 373"/>
                <a:gd name="T99" fmla="*/ 2147483647 h 254"/>
                <a:gd name="T100" fmla="*/ 2147483647 w 373"/>
                <a:gd name="T101" fmla="*/ 2147483647 h 254"/>
                <a:gd name="T102" fmla="*/ 2147483647 w 373"/>
                <a:gd name="T103" fmla="*/ 2147483647 h 254"/>
                <a:gd name="T104" fmla="*/ 2147483647 w 373"/>
                <a:gd name="T105" fmla="*/ 2147483647 h 254"/>
                <a:gd name="T106" fmla="*/ 2147483647 w 373"/>
                <a:gd name="T107" fmla="*/ 2147483647 h 254"/>
                <a:gd name="T108" fmla="*/ 2147483647 w 373"/>
                <a:gd name="T109" fmla="*/ 2147483647 h 254"/>
                <a:gd name="T110" fmla="*/ 2147483647 w 373"/>
                <a:gd name="T111" fmla="*/ 2147483647 h 254"/>
                <a:gd name="T112" fmla="*/ 2147483647 w 373"/>
                <a:gd name="T113" fmla="*/ 2147483647 h 254"/>
                <a:gd name="T114" fmla="*/ 2147483647 w 373"/>
                <a:gd name="T115" fmla="*/ 2147483647 h 254"/>
                <a:gd name="T116" fmla="*/ 2147483647 w 373"/>
                <a:gd name="T117" fmla="*/ 2147483647 h 254"/>
                <a:gd name="T118" fmla="*/ 2147483647 w 373"/>
                <a:gd name="T119" fmla="*/ 2147483647 h 254"/>
                <a:gd name="T120" fmla="*/ 2147483647 w 373"/>
                <a:gd name="T121" fmla="*/ 2147483647 h 254"/>
                <a:gd name="T122" fmla="*/ 2147483647 w 373"/>
                <a:gd name="T123" fmla="*/ 2147483647 h 2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73"/>
                <a:gd name="T187" fmla="*/ 0 h 254"/>
                <a:gd name="T188" fmla="*/ 373 w 373"/>
                <a:gd name="T189" fmla="*/ 254 h 2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73" h="254">
                  <a:moveTo>
                    <a:pt x="0" y="253"/>
                  </a:moveTo>
                  <a:lnTo>
                    <a:pt x="2" y="248"/>
                  </a:lnTo>
                  <a:lnTo>
                    <a:pt x="4" y="242"/>
                  </a:lnTo>
                  <a:lnTo>
                    <a:pt x="6" y="237"/>
                  </a:lnTo>
                  <a:lnTo>
                    <a:pt x="8" y="232"/>
                  </a:lnTo>
                  <a:lnTo>
                    <a:pt x="10" y="227"/>
                  </a:lnTo>
                  <a:lnTo>
                    <a:pt x="12" y="221"/>
                  </a:lnTo>
                  <a:lnTo>
                    <a:pt x="14" y="216"/>
                  </a:lnTo>
                  <a:lnTo>
                    <a:pt x="16" y="211"/>
                  </a:lnTo>
                  <a:lnTo>
                    <a:pt x="18" y="206"/>
                  </a:lnTo>
                  <a:lnTo>
                    <a:pt x="20" y="201"/>
                  </a:lnTo>
                  <a:lnTo>
                    <a:pt x="22" y="197"/>
                  </a:lnTo>
                  <a:lnTo>
                    <a:pt x="24" y="192"/>
                  </a:lnTo>
                  <a:lnTo>
                    <a:pt x="26" y="187"/>
                  </a:lnTo>
                  <a:lnTo>
                    <a:pt x="28" y="183"/>
                  </a:lnTo>
                  <a:lnTo>
                    <a:pt x="30" y="178"/>
                  </a:lnTo>
                  <a:lnTo>
                    <a:pt x="32" y="173"/>
                  </a:lnTo>
                  <a:lnTo>
                    <a:pt x="34" y="169"/>
                  </a:lnTo>
                  <a:lnTo>
                    <a:pt x="36" y="164"/>
                  </a:lnTo>
                  <a:lnTo>
                    <a:pt x="38" y="160"/>
                  </a:lnTo>
                  <a:lnTo>
                    <a:pt x="40" y="156"/>
                  </a:lnTo>
                  <a:lnTo>
                    <a:pt x="42" y="152"/>
                  </a:lnTo>
                  <a:lnTo>
                    <a:pt x="44" y="147"/>
                  </a:lnTo>
                  <a:lnTo>
                    <a:pt x="46" y="143"/>
                  </a:lnTo>
                  <a:lnTo>
                    <a:pt x="48" y="139"/>
                  </a:lnTo>
                  <a:lnTo>
                    <a:pt x="50" y="135"/>
                  </a:lnTo>
                  <a:lnTo>
                    <a:pt x="52" y="131"/>
                  </a:lnTo>
                  <a:lnTo>
                    <a:pt x="54" y="127"/>
                  </a:lnTo>
                  <a:lnTo>
                    <a:pt x="56" y="124"/>
                  </a:lnTo>
                  <a:lnTo>
                    <a:pt x="58" y="120"/>
                  </a:lnTo>
                  <a:lnTo>
                    <a:pt x="60" y="116"/>
                  </a:lnTo>
                  <a:lnTo>
                    <a:pt x="62" y="112"/>
                  </a:lnTo>
                  <a:lnTo>
                    <a:pt x="64" y="109"/>
                  </a:lnTo>
                  <a:lnTo>
                    <a:pt x="66" y="105"/>
                  </a:lnTo>
                  <a:lnTo>
                    <a:pt x="68" y="102"/>
                  </a:lnTo>
                  <a:lnTo>
                    <a:pt x="70" y="98"/>
                  </a:lnTo>
                  <a:lnTo>
                    <a:pt x="72" y="95"/>
                  </a:lnTo>
                  <a:lnTo>
                    <a:pt x="74" y="92"/>
                  </a:lnTo>
                  <a:lnTo>
                    <a:pt x="76" y="88"/>
                  </a:lnTo>
                  <a:lnTo>
                    <a:pt x="78" y="85"/>
                  </a:lnTo>
                  <a:lnTo>
                    <a:pt x="80" y="82"/>
                  </a:lnTo>
                  <a:lnTo>
                    <a:pt x="82" y="79"/>
                  </a:lnTo>
                  <a:lnTo>
                    <a:pt x="84" y="76"/>
                  </a:lnTo>
                  <a:lnTo>
                    <a:pt x="86" y="73"/>
                  </a:lnTo>
                  <a:lnTo>
                    <a:pt x="88" y="70"/>
                  </a:lnTo>
                  <a:lnTo>
                    <a:pt x="90" y="67"/>
                  </a:lnTo>
                  <a:lnTo>
                    <a:pt x="92" y="65"/>
                  </a:lnTo>
                  <a:lnTo>
                    <a:pt x="94" y="62"/>
                  </a:lnTo>
                  <a:lnTo>
                    <a:pt x="96" y="59"/>
                  </a:lnTo>
                  <a:lnTo>
                    <a:pt x="98" y="57"/>
                  </a:lnTo>
                  <a:lnTo>
                    <a:pt x="100" y="54"/>
                  </a:lnTo>
                  <a:lnTo>
                    <a:pt x="102" y="52"/>
                  </a:lnTo>
                  <a:lnTo>
                    <a:pt x="104" y="49"/>
                  </a:lnTo>
                  <a:lnTo>
                    <a:pt x="106" y="47"/>
                  </a:lnTo>
                  <a:lnTo>
                    <a:pt x="108" y="44"/>
                  </a:lnTo>
                  <a:lnTo>
                    <a:pt x="110" y="42"/>
                  </a:lnTo>
                  <a:lnTo>
                    <a:pt x="112" y="40"/>
                  </a:lnTo>
                  <a:lnTo>
                    <a:pt x="114" y="38"/>
                  </a:lnTo>
                  <a:lnTo>
                    <a:pt x="116" y="36"/>
                  </a:lnTo>
                  <a:lnTo>
                    <a:pt x="118" y="34"/>
                  </a:lnTo>
                  <a:lnTo>
                    <a:pt x="120" y="32"/>
                  </a:lnTo>
                  <a:lnTo>
                    <a:pt x="122" y="30"/>
                  </a:lnTo>
                  <a:lnTo>
                    <a:pt x="124" y="28"/>
                  </a:lnTo>
                  <a:lnTo>
                    <a:pt x="126" y="26"/>
                  </a:lnTo>
                  <a:lnTo>
                    <a:pt x="128" y="25"/>
                  </a:lnTo>
                  <a:lnTo>
                    <a:pt x="130" y="23"/>
                  </a:lnTo>
                  <a:lnTo>
                    <a:pt x="132" y="21"/>
                  </a:lnTo>
                  <a:lnTo>
                    <a:pt x="134" y="20"/>
                  </a:lnTo>
                  <a:lnTo>
                    <a:pt x="136" y="18"/>
                  </a:lnTo>
                  <a:lnTo>
                    <a:pt x="138" y="17"/>
                  </a:lnTo>
                  <a:lnTo>
                    <a:pt x="140" y="15"/>
                  </a:lnTo>
                  <a:lnTo>
                    <a:pt x="142" y="14"/>
                  </a:lnTo>
                  <a:lnTo>
                    <a:pt x="144" y="13"/>
                  </a:lnTo>
                  <a:lnTo>
                    <a:pt x="146" y="12"/>
                  </a:lnTo>
                  <a:lnTo>
                    <a:pt x="148" y="10"/>
                  </a:lnTo>
                  <a:lnTo>
                    <a:pt x="150" y="9"/>
                  </a:lnTo>
                  <a:lnTo>
                    <a:pt x="152" y="8"/>
                  </a:lnTo>
                  <a:lnTo>
                    <a:pt x="154" y="7"/>
                  </a:lnTo>
                  <a:lnTo>
                    <a:pt x="156" y="7"/>
                  </a:lnTo>
                  <a:lnTo>
                    <a:pt x="158" y="6"/>
                  </a:lnTo>
                  <a:lnTo>
                    <a:pt x="160" y="5"/>
                  </a:lnTo>
                  <a:lnTo>
                    <a:pt x="162" y="4"/>
                  </a:lnTo>
                  <a:lnTo>
                    <a:pt x="164" y="3"/>
                  </a:lnTo>
                  <a:lnTo>
                    <a:pt x="166" y="3"/>
                  </a:lnTo>
                  <a:lnTo>
                    <a:pt x="168" y="2"/>
                  </a:lnTo>
                  <a:lnTo>
                    <a:pt x="170" y="2"/>
                  </a:lnTo>
                  <a:lnTo>
                    <a:pt x="172" y="1"/>
                  </a:lnTo>
                  <a:lnTo>
                    <a:pt x="174" y="1"/>
                  </a:lnTo>
                  <a:lnTo>
                    <a:pt x="176" y="1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2" y="0"/>
                  </a:lnTo>
                  <a:lnTo>
                    <a:pt x="184" y="0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4" y="0"/>
                  </a:lnTo>
                  <a:lnTo>
                    <a:pt x="196" y="1"/>
                  </a:lnTo>
                  <a:lnTo>
                    <a:pt x="198" y="1"/>
                  </a:lnTo>
                  <a:lnTo>
                    <a:pt x="200" y="1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6" y="3"/>
                  </a:lnTo>
                  <a:lnTo>
                    <a:pt x="208" y="4"/>
                  </a:lnTo>
                  <a:lnTo>
                    <a:pt x="210" y="4"/>
                  </a:lnTo>
                  <a:lnTo>
                    <a:pt x="212" y="5"/>
                  </a:lnTo>
                  <a:lnTo>
                    <a:pt x="214" y="6"/>
                  </a:lnTo>
                  <a:lnTo>
                    <a:pt x="216" y="7"/>
                  </a:lnTo>
                  <a:lnTo>
                    <a:pt x="218" y="8"/>
                  </a:lnTo>
                  <a:lnTo>
                    <a:pt x="220" y="9"/>
                  </a:lnTo>
                  <a:lnTo>
                    <a:pt x="222" y="10"/>
                  </a:lnTo>
                  <a:lnTo>
                    <a:pt x="224" y="11"/>
                  </a:lnTo>
                  <a:lnTo>
                    <a:pt x="226" y="12"/>
                  </a:lnTo>
                  <a:lnTo>
                    <a:pt x="228" y="13"/>
                  </a:lnTo>
                  <a:lnTo>
                    <a:pt x="230" y="14"/>
                  </a:lnTo>
                  <a:lnTo>
                    <a:pt x="232" y="16"/>
                  </a:lnTo>
                  <a:lnTo>
                    <a:pt x="234" y="17"/>
                  </a:lnTo>
                  <a:lnTo>
                    <a:pt x="236" y="18"/>
                  </a:lnTo>
                  <a:lnTo>
                    <a:pt x="238" y="20"/>
                  </a:lnTo>
                  <a:lnTo>
                    <a:pt x="240" y="21"/>
                  </a:lnTo>
                  <a:lnTo>
                    <a:pt x="242" y="23"/>
                  </a:lnTo>
                  <a:lnTo>
                    <a:pt x="244" y="25"/>
                  </a:lnTo>
                  <a:lnTo>
                    <a:pt x="246" y="27"/>
                  </a:lnTo>
                  <a:lnTo>
                    <a:pt x="248" y="28"/>
                  </a:lnTo>
                  <a:lnTo>
                    <a:pt x="250" y="30"/>
                  </a:lnTo>
                  <a:lnTo>
                    <a:pt x="252" y="32"/>
                  </a:lnTo>
                  <a:lnTo>
                    <a:pt x="254" y="34"/>
                  </a:lnTo>
                  <a:lnTo>
                    <a:pt x="256" y="36"/>
                  </a:lnTo>
                  <a:lnTo>
                    <a:pt x="258" y="38"/>
                  </a:lnTo>
                  <a:lnTo>
                    <a:pt x="260" y="40"/>
                  </a:lnTo>
                  <a:lnTo>
                    <a:pt x="262" y="42"/>
                  </a:lnTo>
                  <a:lnTo>
                    <a:pt x="264" y="45"/>
                  </a:lnTo>
                  <a:lnTo>
                    <a:pt x="266" y="47"/>
                  </a:lnTo>
                  <a:lnTo>
                    <a:pt x="268" y="49"/>
                  </a:lnTo>
                  <a:lnTo>
                    <a:pt x="270" y="52"/>
                  </a:lnTo>
                  <a:lnTo>
                    <a:pt x="272" y="54"/>
                  </a:lnTo>
                  <a:lnTo>
                    <a:pt x="274" y="57"/>
                  </a:lnTo>
                  <a:lnTo>
                    <a:pt x="276" y="60"/>
                  </a:lnTo>
                  <a:lnTo>
                    <a:pt x="278" y="62"/>
                  </a:lnTo>
                  <a:lnTo>
                    <a:pt x="280" y="65"/>
                  </a:lnTo>
                  <a:lnTo>
                    <a:pt x="282" y="68"/>
                  </a:lnTo>
                  <a:lnTo>
                    <a:pt x="284" y="71"/>
                  </a:lnTo>
                  <a:lnTo>
                    <a:pt x="286" y="73"/>
                  </a:lnTo>
                  <a:lnTo>
                    <a:pt x="288" y="76"/>
                  </a:lnTo>
                  <a:lnTo>
                    <a:pt x="290" y="79"/>
                  </a:lnTo>
                  <a:lnTo>
                    <a:pt x="292" y="83"/>
                  </a:lnTo>
                  <a:lnTo>
                    <a:pt x="294" y="86"/>
                  </a:lnTo>
                  <a:lnTo>
                    <a:pt x="296" y="89"/>
                  </a:lnTo>
                  <a:lnTo>
                    <a:pt x="298" y="92"/>
                  </a:lnTo>
                  <a:lnTo>
                    <a:pt x="300" y="95"/>
                  </a:lnTo>
                  <a:lnTo>
                    <a:pt x="302" y="99"/>
                  </a:lnTo>
                  <a:lnTo>
                    <a:pt x="304" y="102"/>
                  </a:lnTo>
                  <a:lnTo>
                    <a:pt x="306" y="106"/>
                  </a:lnTo>
                  <a:lnTo>
                    <a:pt x="308" y="109"/>
                  </a:lnTo>
                  <a:lnTo>
                    <a:pt x="310" y="113"/>
                  </a:lnTo>
                  <a:lnTo>
                    <a:pt x="312" y="117"/>
                  </a:lnTo>
                  <a:lnTo>
                    <a:pt x="314" y="120"/>
                  </a:lnTo>
                  <a:lnTo>
                    <a:pt x="316" y="124"/>
                  </a:lnTo>
                  <a:lnTo>
                    <a:pt x="318" y="128"/>
                  </a:lnTo>
                  <a:lnTo>
                    <a:pt x="320" y="132"/>
                  </a:lnTo>
                  <a:lnTo>
                    <a:pt x="322" y="136"/>
                  </a:lnTo>
                  <a:lnTo>
                    <a:pt x="324" y="140"/>
                  </a:lnTo>
                  <a:lnTo>
                    <a:pt x="326" y="144"/>
                  </a:lnTo>
                  <a:lnTo>
                    <a:pt x="328" y="148"/>
                  </a:lnTo>
                  <a:lnTo>
                    <a:pt x="330" y="152"/>
                  </a:lnTo>
                  <a:lnTo>
                    <a:pt x="332" y="156"/>
                  </a:lnTo>
                  <a:lnTo>
                    <a:pt x="334" y="161"/>
                  </a:lnTo>
                  <a:lnTo>
                    <a:pt x="336" y="165"/>
                  </a:lnTo>
                  <a:lnTo>
                    <a:pt x="338" y="170"/>
                  </a:lnTo>
                  <a:lnTo>
                    <a:pt x="340" y="174"/>
                  </a:lnTo>
                  <a:lnTo>
                    <a:pt x="342" y="179"/>
                  </a:lnTo>
                  <a:lnTo>
                    <a:pt x="344" y="183"/>
                  </a:lnTo>
                  <a:lnTo>
                    <a:pt x="346" y="188"/>
                  </a:lnTo>
                  <a:lnTo>
                    <a:pt x="348" y="193"/>
                  </a:lnTo>
                  <a:lnTo>
                    <a:pt x="350" y="197"/>
                  </a:lnTo>
                  <a:lnTo>
                    <a:pt x="352" y="202"/>
                  </a:lnTo>
                  <a:lnTo>
                    <a:pt x="354" y="207"/>
                  </a:lnTo>
                  <a:lnTo>
                    <a:pt x="356" y="212"/>
                  </a:lnTo>
                  <a:lnTo>
                    <a:pt x="358" y="217"/>
                  </a:lnTo>
                  <a:lnTo>
                    <a:pt x="360" y="222"/>
                  </a:lnTo>
                  <a:lnTo>
                    <a:pt x="362" y="227"/>
                  </a:lnTo>
                  <a:lnTo>
                    <a:pt x="364" y="233"/>
                  </a:lnTo>
                  <a:lnTo>
                    <a:pt x="366" y="238"/>
                  </a:lnTo>
                  <a:lnTo>
                    <a:pt x="368" y="243"/>
                  </a:lnTo>
                  <a:lnTo>
                    <a:pt x="370" y="248"/>
                  </a:lnTo>
                  <a:lnTo>
                    <a:pt x="372" y="254"/>
                  </a:lnTo>
                  <a:lnTo>
                    <a:pt x="373" y="251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Freeform 240">
              <a:extLst>
                <a:ext uri="{FF2B5EF4-FFF2-40B4-BE49-F238E27FC236}">
                  <a16:creationId xmlns:a16="http://schemas.microsoft.com/office/drawing/2014/main" id="{B0F17D08-7706-4625-B807-D6EB4B507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548" y="1270248"/>
              <a:ext cx="633412" cy="2590800"/>
            </a:xfrm>
            <a:custGeom>
              <a:avLst/>
              <a:gdLst>
                <a:gd name="T0" fmla="*/ 0 w 110"/>
                <a:gd name="T1" fmla="*/ 2147483647 h 388"/>
                <a:gd name="T2" fmla="*/ 2147483647 w 110"/>
                <a:gd name="T3" fmla="*/ 2147483647 h 388"/>
                <a:gd name="T4" fmla="*/ 2147483647 w 110"/>
                <a:gd name="T5" fmla="*/ 2147483647 h 388"/>
                <a:gd name="T6" fmla="*/ 2147483647 w 110"/>
                <a:gd name="T7" fmla="*/ 2147483647 h 388"/>
                <a:gd name="T8" fmla="*/ 2147483647 w 110"/>
                <a:gd name="T9" fmla="*/ 2147483647 h 388"/>
                <a:gd name="T10" fmla="*/ 2147483647 w 110"/>
                <a:gd name="T11" fmla="*/ 2147483647 h 388"/>
                <a:gd name="T12" fmla="*/ 2147483647 w 110"/>
                <a:gd name="T13" fmla="*/ 2147483647 h 388"/>
                <a:gd name="T14" fmla="*/ 2147483647 w 110"/>
                <a:gd name="T15" fmla="*/ 2147483647 h 388"/>
                <a:gd name="T16" fmla="*/ 2147483647 w 110"/>
                <a:gd name="T17" fmla="*/ 2147483647 h 388"/>
                <a:gd name="T18" fmla="*/ 2147483647 w 110"/>
                <a:gd name="T19" fmla="*/ 2147483647 h 388"/>
                <a:gd name="T20" fmla="*/ 2147483647 w 110"/>
                <a:gd name="T21" fmla="*/ 2147483647 h 388"/>
                <a:gd name="T22" fmla="*/ 2147483647 w 110"/>
                <a:gd name="T23" fmla="*/ 2147483647 h 388"/>
                <a:gd name="T24" fmla="*/ 2147483647 w 110"/>
                <a:gd name="T25" fmla="*/ 2147483647 h 388"/>
                <a:gd name="T26" fmla="*/ 2147483647 w 110"/>
                <a:gd name="T27" fmla="*/ 2147483647 h 388"/>
                <a:gd name="T28" fmla="*/ 2147483647 w 110"/>
                <a:gd name="T29" fmla="*/ 2147483647 h 388"/>
                <a:gd name="T30" fmla="*/ 2147483647 w 110"/>
                <a:gd name="T31" fmla="*/ 2147483647 h 388"/>
                <a:gd name="T32" fmla="*/ 2147483647 w 110"/>
                <a:gd name="T33" fmla="*/ 2147483647 h 388"/>
                <a:gd name="T34" fmla="*/ 2147483647 w 110"/>
                <a:gd name="T35" fmla="*/ 2147483647 h 388"/>
                <a:gd name="T36" fmla="*/ 2147483647 w 110"/>
                <a:gd name="T37" fmla="*/ 2147483647 h 388"/>
                <a:gd name="T38" fmla="*/ 2147483647 w 110"/>
                <a:gd name="T39" fmla="*/ 2147483647 h 388"/>
                <a:gd name="T40" fmla="*/ 2147483647 w 110"/>
                <a:gd name="T41" fmla="*/ 2147483647 h 388"/>
                <a:gd name="T42" fmla="*/ 2147483647 w 110"/>
                <a:gd name="T43" fmla="*/ 2147483647 h 388"/>
                <a:gd name="T44" fmla="*/ 2147483647 w 110"/>
                <a:gd name="T45" fmla="*/ 2147483647 h 388"/>
                <a:gd name="T46" fmla="*/ 2147483647 w 110"/>
                <a:gd name="T47" fmla="*/ 2147483647 h 388"/>
                <a:gd name="T48" fmla="*/ 2147483647 w 110"/>
                <a:gd name="T49" fmla="*/ 2147483647 h 388"/>
                <a:gd name="T50" fmla="*/ 2147483647 w 110"/>
                <a:gd name="T51" fmla="*/ 2147483647 h 388"/>
                <a:gd name="T52" fmla="*/ 2147483647 w 110"/>
                <a:gd name="T53" fmla="*/ 2147483647 h 388"/>
                <a:gd name="T54" fmla="*/ 2147483647 w 110"/>
                <a:gd name="T55" fmla="*/ 2147483647 h 388"/>
                <a:gd name="T56" fmla="*/ 2147483647 w 110"/>
                <a:gd name="T57" fmla="*/ 2147483647 h 388"/>
                <a:gd name="T58" fmla="*/ 2147483647 w 110"/>
                <a:gd name="T59" fmla="*/ 2147483647 h 388"/>
                <a:gd name="T60" fmla="*/ 2147483647 w 110"/>
                <a:gd name="T61" fmla="*/ 2147483647 h 388"/>
                <a:gd name="T62" fmla="*/ 2147483647 w 110"/>
                <a:gd name="T63" fmla="*/ 2147483647 h 388"/>
                <a:gd name="T64" fmla="*/ 2147483647 w 110"/>
                <a:gd name="T65" fmla="*/ 2147483647 h 388"/>
                <a:gd name="T66" fmla="*/ 2147483647 w 110"/>
                <a:gd name="T67" fmla="*/ 2147483647 h 388"/>
                <a:gd name="T68" fmla="*/ 2147483647 w 110"/>
                <a:gd name="T69" fmla="*/ 2147483647 h 388"/>
                <a:gd name="T70" fmla="*/ 2147483647 w 110"/>
                <a:gd name="T71" fmla="*/ 2147483647 h 388"/>
                <a:gd name="T72" fmla="*/ 2147483647 w 110"/>
                <a:gd name="T73" fmla="*/ 2147483647 h 388"/>
                <a:gd name="T74" fmla="*/ 2147483647 w 110"/>
                <a:gd name="T75" fmla="*/ 2147483647 h 388"/>
                <a:gd name="T76" fmla="*/ 2147483647 w 110"/>
                <a:gd name="T77" fmla="*/ 2147483647 h 388"/>
                <a:gd name="T78" fmla="*/ 2147483647 w 110"/>
                <a:gd name="T79" fmla="*/ 2147483647 h 388"/>
                <a:gd name="T80" fmla="*/ 2147483647 w 110"/>
                <a:gd name="T81" fmla="*/ 2147483647 h 388"/>
                <a:gd name="T82" fmla="*/ 2147483647 w 110"/>
                <a:gd name="T83" fmla="*/ 2147483647 h 388"/>
                <a:gd name="T84" fmla="*/ 2147483647 w 110"/>
                <a:gd name="T85" fmla="*/ 2147483647 h 388"/>
                <a:gd name="T86" fmla="*/ 2147483647 w 110"/>
                <a:gd name="T87" fmla="*/ 2147483647 h 388"/>
                <a:gd name="T88" fmla="*/ 2147483647 w 110"/>
                <a:gd name="T89" fmla="*/ 2147483647 h 388"/>
                <a:gd name="T90" fmla="*/ 2147483647 w 110"/>
                <a:gd name="T91" fmla="*/ 2147483647 h 388"/>
                <a:gd name="T92" fmla="*/ 2147483647 w 110"/>
                <a:gd name="T93" fmla="*/ 2147483647 h 388"/>
                <a:gd name="T94" fmla="*/ 2147483647 w 110"/>
                <a:gd name="T95" fmla="*/ 2147483647 h 388"/>
                <a:gd name="T96" fmla="*/ 2147483647 w 110"/>
                <a:gd name="T97" fmla="*/ 2147483647 h 388"/>
                <a:gd name="T98" fmla="*/ 2147483647 w 110"/>
                <a:gd name="T99" fmla="*/ 2147483647 h 388"/>
                <a:gd name="T100" fmla="*/ 2147483647 w 110"/>
                <a:gd name="T101" fmla="*/ 2147483647 h 388"/>
                <a:gd name="T102" fmla="*/ 2147483647 w 110"/>
                <a:gd name="T103" fmla="*/ 2147483647 h 388"/>
                <a:gd name="T104" fmla="*/ 2147483647 w 110"/>
                <a:gd name="T105" fmla="*/ 2147483647 h 388"/>
                <a:gd name="T106" fmla="*/ 2147483647 w 110"/>
                <a:gd name="T107" fmla="*/ 2147483647 h 388"/>
                <a:gd name="T108" fmla="*/ 2147483647 w 110"/>
                <a:gd name="T109" fmla="*/ 2147483647 h 388"/>
                <a:gd name="T110" fmla="*/ 2147483647 w 110"/>
                <a:gd name="T111" fmla="*/ 0 h 38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0"/>
                <a:gd name="T169" fmla="*/ 0 h 388"/>
                <a:gd name="T170" fmla="*/ 110 w 110"/>
                <a:gd name="T171" fmla="*/ 388 h 38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0" h="388">
                  <a:moveTo>
                    <a:pt x="0" y="388"/>
                  </a:moveTo>
                  <a:lnTo>
                    <a:pt x="2" y="382"/>
                  </a:lnTo>
                  <a:lnTo>
                    <a:pt x="4" y="377"/>
                  </a:lnTo>
                  <a:lnTo>
                    <a:pt x="6" y="371"/>
                  </a:lnTo>
                  <a:lnTo>
                    <a:pt x="8" y="366"/>
                  </a:lnTo>
                  <a:lnTo>
                    <a:pt x="10" y="360"/>
                  </a:lnTo>
                  <a:lnTo>
                    <a:pt x="12" y="354"/>
                  </a:lnTo>
                  <a:lnTo>
                    <a:pt x="14" y="348"/>
                  </a:lnTo>
                  <a:lnTo>
                    <a:pt x="16" y="343"/>
                  </a:lnTo>
                  <a:lnTo>
                    <a:pt x="18" y="337"/>
                  </a:lnTo>
                  <a:lnTo>
                    <a:pt x="20" y="331"/>
                  </a:lnTo>
                  <a:lnTo>
                    <a:pt x="22" y="325"/>
                  </a:lnTo>
                  <a:lnTo>
                    <a:pt x="24" y="318"/>
                  </a:lnTo>
                  <a:lnTo>
                    <a:pt x="26" y="312"/>
                  </a:lnTo>
                  <a:lnTo>
                    <a:pt x="28" y="306"/>
                  </a:lnTo>
                  <a:lnTo>
                    <a:pt x="30" y="300"/>
                  </a:lnTo>
                  <a:lnTo>
                    <a:pt x="32" y="293"/>
                  </a:lnTo>
                  <a:lnTo>
                    <a:pt x="34" y="287"/>
                  </a:lnTo>
                  <a:lnTo>
                    <a:pt x="36" y="280"/>
                  </a:lnTo>
                  <a:lnTo>
                    <a:pt x="38" y="274"/>
                  </a:lnTo>
                  <a:lnTo>
                    <a:pt x="40" y="267"/>
                  </a:lnTo>
                  <a:lnTo>
                    <a:pt x="42" y="261"/>
                  </a:lnTo>
                  <a:lnTo>
                    <a:pt x="44" y="254"/>
                  </a:lnTo>
                  <a:lnTo>
                    <a:pt x="46" y="247"/>
                  </a:lnTo>
                  <a:lnTo>
                    <a:pt x="48" y="240"/>
                  </a:lnTo>
                  <a:lnTo>
                    <a:pt x="50" y="234"/>
                  </a:lnTo>
                  <a:lnTo>
                    <a:pt x="52" y="227"/>
                  </a:lnTo>
                  <a:lnTo>
                    <a:pt x="54" y="220"/>
                  </a:lnTo>
                  <a:lnTo>
                    <a:pt x="56" y="213"/>
                  </a:lnTo>
                  <a:lnTo>
                    <a:pt x="58" y="205"/>
                  </a:lnTo>
                  <a:lnTo>
                    <a:pt x="60" y="198"/>
                  </a:lnTo>
                  <a:lnTo>
                    <a:pt x="62" y="191"/>
                  </a:lnTo>
                  <a:lnTo>
                    <a:pt x="64" y="184"/>
                  </a:lnTo>
                  <a:lnTo>
                    <a:pt x="66" y="176"/>
                  </a:lnTo>
                  <a:lnTo>
                    <a:pt x="68" y="169"/>
                  </a:lnTo>
                  <a:lnTo>
                    <a:pt x="70" y="161"/>
                  </a:lnTo>
                  <a:lnTo>
                    <a:pt x="72" y="154"/>
                  </a:lnTo>
                  <a:lnTo>
                    <a:pt x="74" y="146"/>
                  </a:lnTo>
                  <a:lnTo>
                    <a:pt x="76" y="139"/>
                  </a:lnTo>
                  <a:lnTo>
                    <a:pt x="78" y="131"/>
                  </a:lnTo>
                  <a:lnTo>
                    <a:pt x="80" y="123"/>
                  </a:lnTo>
                  <a:lnTo>
                    <a:pt x="82" y="115"/>
                  </a:lnTo>
                  <a:lnTo>
                    <a:pt x="84" y="108"/>
                  </a:lnTo>
                  <a:lnTo>
                    <a:pt x="86" y="100"/>
                  </a:lnTo>
                  <a:lnTo>
                    <a:pt x="88" y="92"/>
                  </a:lnTo>
                  <a:lnTo>
                    <a:pt x="90" y="84"/>
                  </a:lnTo>
                  <a:lnTo>
                    <a:pt x="92" y="75"/>
                  </a:lnTo>
                  <a:lnTo>
                    <a:pt x="94" y="67"/>
                  </a:lnTo>
                  <a:lnTo>
                    <a:pt x="96" y="59"/>
                  </a:lnTo>
                  <a:lnTo>
                    <a:pt x="98" y="51"/>
                  </a:lnTo>
                  <a:lnTo>
                    <a:pt x="100" y="42"/>
                  </a:lnTo>
                  <a:lnTo>
                    <a:pt x="102" y="34"/>
                  </a:lnTo>
                  <a:lnTo>
                    <a:pt x="104" y="26"/>
                  </a:lnTo>
                  <a:lnTo>
                    <a:pt x="106" y="17"/>
                  </a:lnTo>
                  <a:lnTo>
                    <a:pt x="108" y="8"/>
                  </a:lnTo>
                  <a:lnTo>
                    <a:pt x="110" y="0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77" name="Group 250">
              <a:extLst>
                <a:ext uri="{FF2B5EF4-FFF2-40B4-BE49-F238E27FC236}">
                  <a16:creationId xmlns:a16="http://schemas.microsoft.com/office/drawing/2014/main" id="{D91E900B-E6E9-48EC-B69C-55E9D2F30D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5185" y="1290885"/>
              <a:ext cx="628650" cy="2570163"/>
              <a:chOff x="803275" y="1292225"/>
              <a:chExt cx="628650" cy="2570163"/>
            </a:xfrm>
          </p:grpSpPr>
          <p:sp>
            <p:nvSpPr>
              <p:cNvPr id="78" name="Freeform 242">
                <a:extLst>
                  <a:ext uri="{FF2B5EF4-FFF2-40B4-BE49-F238E27FC236}">
                    <a16:creationId xmlns:a16="http://schemas.microsoft.com/office/drawing/2014/main" id="{E9211D29-5FE4-4921-A59F-B593C476A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275" y="1292225"/>
                <a:ext cx="69850" cy="339725"/>
              </a:xfrm>
              <a:custGeom>
                <a:avLst/>
                <a:gdLst>
                  <a:gd name="T0" fmla="*/ 2147483647 w 12"/>
                  <a:gd name="T1" fmla="*/ 2147483647 h 51"/>
                  <a:gd name="T2" fmla="*/ 2147483647 w 12"/>
                  <a:gd name="T3" fmla="*/ 2147483647 h 51"/>
                  <a:gd name="T4" fmla="*/ 2147483647 w 12"/>
                  <a:gd name="T5" fmla="*/ 2147483647 h 51"/>
                  <a:gd name="T6" fmla="*/ 2147483647 w 12"/>
                  <a:gd name="T7" fmla="*/ 2147483647 h 51"/>
                  <a:gd name="T8" fmla="*/ 2147483647 w 12"/>
                  <a:gd name="T9" fmla="*/ 2147483647 h 51"/>
                  <a:gd name="T10" fmla="*/ 2147483647 w 12"/>
                  <a:gd name="T11" fmla="*/ 2147483647 h 51"/>
                  <a:gd name="T12" fmla="*/ 0 w 12"/>
                  <a:gd name="T13" fmla="*/ 0 h 5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51"/>
                  <a:gd name="T23" fmla="*/ 12 w 12"/>
                  <a:gd name="T24" fmla="*/ 51 h 5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51">
                    <a:moveTo>
                      <a:pt x="12" y="51"/>
                    </a:moveTo>
                    <a:lnTo>
                      <a:pt x="10" y="43"/>
                    </a:lnTo>
                    <a:lnTo>
                      <a:pt x="8" y="35"/>
                    </a:lnTo>
                    <a:lnTo>
                      <a:pt x="6" y="26"/>
                    </a:lnTo>
                    <a:lnTo>
                      <a:pt x="4" y="18"/>
                    </a:lnTo>
                    <a:lnTo>
                      <a:pt x="2" y="9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9" name="Freeform 243">
                <a:extLst>
                  <a:ext uri="{FF2B5EF4-FFF2-40B4-BE49-F238E27FC236}">
                    <a16:creationId xmlns:a16="http://schemas.microsoft.com/office/drawing/2014/main" id="{DA49AFD1-96D9-413B-B204-53068B03E2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631950"/>
                <a:ext cx="558800" cy="2230438"/>
              </a:xfrm>
              <a:custGeom>
                <a:avLst/>
                <a:gdLst>
                  <a:gd name="T0" fmla="*/ 0 w 97"/>
                  <a:gd name="T1" fmla="*/ 0 h 334"/>
                  <a:gd name="T2" fmla="*/ 2147483647 w 97"/>
                  <a:gd name="T3" fmla="*/ 2147483647 h 334"/>
                  <a:gd name="T4" fmla="*/ 2147483647 w 97"/>
                  <a:gd name="T5" fmla="*/ 2147483647 h 334"/>
                  <a:gd name="T6" fmla="*/ 2147483647 w 97"/>
                  <a:gd name="T7" fmla="*/ 2147483647 h 334"/>
                  <a:gd name="T8" fmla="*/ 2147483647 w 97"/>
                  <a:gd name="T9" fmla="*/ 2147483647 h 334"/>
                  <a:gd name="T10" fmla="*/ 2147483647 w 97"/>
                  <a:gd name="T11" fmla="*/ 2147483647 h 334"/>
                  <a:gd name="T12" fmla="*/ 2147483647 w 97"/>
                  <a:gd name="T13" fmla="*/ 2147483647 h 334"/>
                  <a:gd name="T14" fmla="*/ 2147483647 w 97"/>
                  <a:gd name="T15" fmla="*/ 2147483647 h 334"/>
                  <a:gd name="T16" fmla="*/ 2147483647 w 97"/>
                  <a:gd name="T17" fmla="*/ 2147483647 h 334"/>
                  <a:gd name="T18" fmla="*/ 2147483647 w 97"/>
                  <a:gd name="T19" fmla="*/ 2147483647 h 334"/>
                  <a:gd name="T20" fmla="*/ 2147483647 w 97"/>
                  <a:gd name="T21" fmla="*/ 2147483647 h 334"/>
                  <a:gd name="T22" fmla="*/ 2147483647 w 97"/>
                  <a:gd name="T23" fmla="*/ 2147483647 h 334"/>
                  <a:gd name="T24" fmla="*/ 2147483647 w 97"/>
                  <a:gd name="T25" fmla="*/ 2147483647 h 334"/>
                  <a:gd name="T26" fmla="*/ 2147483647 w 97"/>
                  <a:gd name="T27" fmla="*/ 2147483647 h 334"/>
                  <a:gd name="T28" fmla="*/ 2147483647 w 97"/>
                  <a:gd name="T29" fmla="*/ 2147483647 h 334"/>
                  <a:gd name="T30" fmla="*/ 2147483647 w 97"/>
                  <a:gd name="T31" fmla="*/ 2147483647 h 334"/>
                  <a:gd name="T32" fmla="*/ 2147483647 w 97"/>
                  <a:gd name="T33" fmla="*/ 2147483647 h 334"/>
                  <a:gd name="T34" fmla="*/ 2147483647 w 97"/>
                  <a:gd name="T35" fmla="*/ 2147483647 h 334"/>
                  <a:gd name="T36" fmla="*/ 2147483647 w 97"/>
                  <a:gd name="T37" fmla="*/ 2147483647 h 334"/>
                  <a:gd name="T38" fmla="*/ 2147483647 w 97"/>
                  <a:gd name="T39" fmla="*/ 2147483647 h 334"/>
                  <a:gd name="T40" fmla="*/ 2147483647 w 97"/>
                  <a:gd name="T41" fmla="*/ 2147483647 h 334"/>
                  <a:gd name="T42" fmla="*/ 2147483647 w 97"/>
                  <a:gd name="T43" fmla="*/ 2147483647 h 334"/>
                  <a:gd name="T44" fmla="*/ 2147483647 w 97"/>
                  <a:gd name="T45" fmla="*/ 2147483647 h 334"/>
                  <a:gd name="T46" fmla="*/ 2147483647 w 97"/>
                  <a:gd name="T47" fmla="*/ 2147483647 h 334"/>
                  <a:gd name="T48" fmla="*/ 2147483647 w 97"/>
                  <a:gd name="T49" fmla="*/ 2147483647 h 334"/>
                  <a:gd name="T50" fmla="*/ 2147483647 w 97"/>
                  <a:gd name="T51" fmla="*/ 2147483647 h 334"/>
                  <a:gd name="T52" fmla="*/ 2147483647 w 97"/>
                  <a:gd name="T53" fmla="*/ 2147483647 h 334"/>
                  <a:gd name="T54" fmla="*/ 2147483647 w 97"/>
                  <a:gd name="T55" fmla="*/ 2147483647 h 334"/>
                  <a:gd name="T56" fmla="*/ 2147483647 w 97"/>
                  <a:gd name="T57" fmla="*/ 2147483647 h 334"/>
                  <a:gd name="T58" fmla="*/ 2147483647 w 97"/>
                  <a:gd name="T59" fmla="*/ 2147483647 h 334"/>
                  <a:gd name="T60" fmla="*/ 2147483647 w 97"/>
                  <a:gd name="T61" fmla="*/ 2147483647 h 334"/>
                  <a:gd name="T62" fmla="*/ 2147483647 w 97"/>
                  <a:gd name="T63" fmla="*/ 2147483647 h 334"/>
                  <a:gd name="T64" fmla="*/ 2147483647 w 97"/>
                  <a:gd name="T65" fmla="*/ 2147483647 h 334"/>
                  <a:gd name="T66" fmla="*/ 2147483647 w 97"/>
                  <a:gd name="T67" fmla="*/ 2147483647 h 334"/>
                  <a:gd name="T68" fmla="*/ 2147483647 w 97"/>
                  <a:gd name="T69" fmla="*/ 2147483647 h 334"/>
                  <a:gd name="T70" fmla="*/ 2147483647 w 97"/>
                  <a:gd name="T71" fmla="*/ 2147483647 h 334"/>
                  <a:gd name="T72" fmla="*/ 2147483647 w 97"/>
                  <a:gd name="T73" fmla="*/ 2147483647 h 334"/>
                  <a:gd name="T74" fmla="*/ 2147483647 w 97"/>
                  <a:gd name="T75" fmla="*/ 2147483647 h 334"/>
                  <a:gd name="T76" fmla="*/ 2147483647 w 97"/>
                  <a:gd name="T77" fmla="*/ 2147483647 h 334"/>
                  <a:gd name="T78" fmla="*/ 2147483647 w 97"/>
                  <a:gd name="T79" fmla="*/ 2147483647 h 334"/>
                  <a:gd name="T80" fmla="*/ 2147483647 w 97"/>
                  <a:gd name="T81" fmla="*/ 2147483647 h 334"/>
                  <a:gd name="T82" fmla="*/ 2147483647 w 97"/>
                  <a:gd name="T83" fmla="*/ 2147483647 h 334"/>
                  <a:gd name="T84" fmla="*/ 2147483647 w 97"/>
                  <a:gd name="T85" fmla="*/ 2147483647 h 334"/>
                  <a:gd name="T86" fmla="*/ 2147483647 w 97"/>
                  <a:gd name="T87" fmla="*/ 2147483647 h 334"/>
                  <a:gd name="T88" fmla="*/ 2147483647 w 97"/>
                  <a:gd name="T89" fmla="*/ 2147483647 h 334"/>
                  <a:gd name="T90" fmla="*/ 2147483647 w 97"/>
                  <a:gd name="T91" fmla="*/ 2147483647 h 334"/>
                  <a:gd name="T92" fmla="*/ 2147483647 w 97"/>
                  <a:gd name="T93" fmla="*/ 2147483647 h 334"/>
                  <a:gd name="T94" fmla="*/ 2147483647 w 97"/>
                  <a:gd name="T95" fmla="*/ 2147483647 h 334"/>
                  <a:gd name="T96" fmla="*/ 2147483647 w 97"/>
                  <a:gd name="T97" fmla="*/ 2147483647 h 334"/>
                  <a:gd name="T98" fmla="*/ 2147483647 w 97"/>
                  <a:gd name="T99" fmla="*/ 2147483647 h 33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97"/>
                  <a:gd name="T151" fmla="*/ 0 h 334"/>
                  <a:gd name="T152" fmla="*/ 97 w 97"/>
                  <a:gd name="T153" fmla="*/ 334 h 33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97" h="334">
                    <a:moveTo>
                      <a:pt x="0" y="0"/>
                    </a:moveTo>
                    <a:lnTo>
                      <a:pt x="2" y="9"/>
                    </a:lnTo>
                    <a:lnTo>
                      <a:pt x="4" y="17"/>
                    </a:lnTo>
                    <a:lnTo>
                      <a:pt x="6" y="25"/>
                    </a:lnTo>
                    <a:lnTo>
                      <a:pt x="8" y="33"/>
                    </a:lnTo>
                    <a:lnTo>
                      <a:pt x="10" y="41"/>
                    </a:lnTo>
                    <a:lnTo>
                      <a:pt x="12" y="49"/>
                    </a:lnTo>
                    <a:lnTo>
                      <a:pt x="14" y="57"/>
                    </a:lnTo>
                    <a:lnTo>
                      <a:pt x="16" y="65"/>
                    </a:lnTo>
                    <a:lnTo>
                      <a:pt x="18" y="73"/>
                    </a:lnTo>
                    <a:lnTo>
                      <a:pt x="20" y="80"/>
                    </a:lnTo>
                    <a:lnTo>
                      <a:pt x="22" y="88"/>
                    </a:lnTo>
                    <a:lnTo>
                      <a:pt x="24" y="96"/>
                    </a:lnTo>
                    <a:lnTo>
                      <a:pt x="26" y="103"/>
                    </a:lnTo>
                    <a:lnTo>
                      <a:pt x="28" y="111"/>
                    </a:lnTo>
                    <a:lnTo>
                      <a:pt x="30" y="118"/>
                    </a:lnTo>
                    <a:lnTo>
                      <a:pt x="32" y="125"/>
                    </a:lnTo>
                    <a:lnTo>
                      <a:pt x="34" y="133"/>
                    </a:lnTo>
                    <a:lnTo>
                      <a:pt x="36" y="140"/>
                    </a:lnTo>
                    <a:lnTo>
                      <a:pt x="38" y="147"/>
                    </a:lnTo>
                    <a:lnTo>
                      <a:pt x="40" y="154"/>
                    </a:lnTo>
                    <a:lnTo>
                      <a:pt x="42" y="162"/>
                    </a:lnTo>
                    <a:lnTo>
                      <a:pt x="44" y="169"/>
                    </a:lnTo>
                    <a:lnTo>
                      <a:pt x="46" y="176"/>
                    </a:lnTo>
                    <a:lnTo>
                      <a:pt x="48" y="182"/>
                    </a:lnTo>
                    <a:lnTo>
                      <a:pt x="50" y="189"/>
                    </a:lnTo>
                    <a:lnTo>
                      <a:pt x="52" y="196"/>
                    </a:lnTo>
                    <a:lnTo>
                      <a:pt x="54" y="203"/>
                    </a:lnTo>
                    <a:lnTo>
                      <a:pt x="56" y="210"/>
                    </a:lnTo>
                    <a:lnTo>
                      <a:pt x="58" y="216"/>
                    </a:lnTo>
                    <a:lnTo>
                      <a:pt x="60" y="223"/>
                    </a:lnTo>
                    <a:lnTo>
                      <a:pt x="62" y="229"/>
                    </a:lnTo>
                    <a:lnTo>
                      <a:pt x="64" y="236"/>
                    </a:lnTo>
                    <a:lnTo>
                      <a:pt x="66" y="242"/>
                    </a:lnTo>
                    <a:lnTo>
                      <a:pt x="68" y="248"/>
                    </a:lnTo>
                    <a:lnTo>
                      <a:pt x="70" y="255"/>
                    </a:lnTo>
                    <a:lnTo>
                      <a:pt x="72" y="261"/>
                    </a:lnTo>
                    <a:lnTo>
                      <a:pt x="74" y="267"/>
                    </a:lnTo>
                    <a:lnTo>
                      <a:pt x="76" y="273"/>
                    </a:lnTo>
                    <a:lnTo>
                      <a:pt x="78" y="279"/>
                    </a:lnTo>
                    <a:lnTo>
                      <a:pt x="80" y="285"/>
                    </a:lnTo>
                    <a:lnTo>
                      <a:pt x="82" y="291"/>
                    </a:lnTo>
                    <a:lnTo>
                      <a:pt x="84" y="297"/>
                    </a:lnTo>
                    <a:lnTo>
                      <a:pt x="86" y="303"/>
                    </a:lnTo>
                    <a:lnTo>
                      <a:pt x="88" y="308"/>
                    </a:lnTo>
                    <a:lnTo>
                      <a:pt x="90" y="314"/>
                    </a:lnTo>
                    <a:lnTo>
                      <a:pt x="92" y="320"/>
                    </a:lnTo>
                    <a:lnTo>
                      <a:pt x="94" y="325"/>
                    </a:lnTo>
                    <a:lnTo>
                      <a:pt x="96" y="331"/>
                    </a:lnTo>
                    <a:lnTo>
                      <a:pt x="97" y="334"/>
                    </a:lnTo>
                  </a:path>
                </a:pathLst>
              </a:custGeom>
              <a:noFill/>
              <a:ln w="28575">
                <a:solidFill>
                  <a:srgbClr val="00B0F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11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20" grpId="0" animBg="1"/>
      <p:bldP spid="21" grpId="0" animBg="1"/>
      <p:bldP spid="22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274638"/>
            <a:ext cx="8388548" cy="77809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CA" sz="2400" dirty="0"/>
              <a:t>Ex: Given the following parabola, graph the Absolute Value of this function:</a:t>
            </a:r>
          </a:p>
        </p:txBody>
      </p:sp>
      <p:sp>
        <p:nvSpPr>
          <p:cNvPr id="175" name="TextBox 174"/>
          <p:cNvSpPr txBox="1">
            <a:spLocks noChangeArrowheads="1"/>
          </p:cNvSpPr>
          <p:nvPr/>
        </p:nvSpPr>
        <p:spPr bwMode="auto">
          <a:xfrm>
            <a:off x="4911725" y="1608138"/>
            <a:ext cx="39703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Take any part of the graph below </a:t>
            </a:r>
          </a:p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the X-axis and vertically reflect it</a:t>
            </a:r>
          </a:p>
        </p:txBody>
      </p:sp>
      <p:grpSp>
        <p:nvGrpSpPr>
          <p:cNvPr id="4" name="Group 176"/>
          <p:cNvGrpSpPr>
            <a:grpSpLocks noChangeAspect="1"/>
          </p:cNvGrpSpPr>
          <p:nvPr/>
        </p:nvGrpSpPr>
        <p:grpSpPr bwMode="auto">
          <a:xfrm>
            <a:off x="215900" y="1292225"/>
            <a:ext cx="4576763" cy="5121275"/>
            <a:chOff x="136" y="814"/>
            <a:chExt cx="2883" cy="3226"/>
          </a:xfrm>
        </p:grpSpPr>
        <p:sp>
          <p:nvSpPr>
            <p:cNvPr id="15372" name="AutoShape 175"/>
            <p:cNvSpPr>
              <a:spLocks noChangeAspect="1" noChangeArrowheads="1" noTextEdit="1"/>
            </p:cNvSpPr>
            <p:nvPr/>
          </p:nvSpPr>
          <p:spPr bwMode="auto">
            <a:xfrm>
              <a:off x="136" y="818"/>
              <a:ext cx="2883" cy="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3" name="Rectangle 177"/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374" name="Line 178"/>
            <p:cNvSpPr>
              <a:spLocks noChangeShapeType="1"/>
            </p:cNvSpPr>
            <p:nvPr/>
          </p:nvSpPr>
          <p:spPr bwMode="auto">
            <a:xfrm flipV="1">
              <a:off x="37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5" name="Line 179"/>
            <p:cNvSpPr>
              <a:spLocks noChangeShapeType="1"/>
            </p:cNvSpPr>
            <p:nvPr/>
          </p:nvSpPr>
          <p:spPr bwMode="auto">
            <a:xfrm flipV="1">
              <a:off x="38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6" name="Line 180"/>
            <p:cNvSpPr>
              <a:spLocks noChangeShapeType="1"/>
            </p:cNvSpPr>
            <p:nvPr/>
          </p:nvSpPr>
          <p:spPr bwMode="auto">
            <a:xfrm flipV="1">
              <a:off x="61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7" name="Line 181"/>
            <p:cNvSpPr>
              <a:spLocks noChangeShapeType="1"/>
            </p:cNvSpPr>
            <p:nvPr/>
          </p:nvSpPr>
          <p:spPr bwMode="auto">
            <a:xfrm flipV="1">
              <a:off x="62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8" name="Line 182"/>
            <p:cNvSpPr>
              <a:spLocks noChangeShapeType="1"/>
            </p:cNvSpPr>
            <p:nvPr/>
          </p:nvSpPr>
          <p:spPr bwMode="auto">
            <a:xfrm flipV="1">
              <a:off x="85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9" name="Line 183"/>
            <p:cNvSpPr>
              <a:spLocks noChangeShapeType="1"/>
            </p:cNvSpPr>
            <p:nvPr/>
          </p:nvSpPr>
          <p:spPr bwMode="auto">
            <a:xfrm flipV="1">
              <a:off x="86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0" name="Line 184"/>
            <p:cNvSpPr>
              <a:spLocks noChangeShapeType="1"/>
            </p:cNvSpPr>
            <p:nvPr/>
          </p:nvSpPr>
          <p:spPr bwMode="auto">
            <a:xfrm flipV="1">
              <a:off x="1095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1" name="Line 185"/>
            <p:cNvSpPr>
              <a:spLocks noChangeShapeType="1"/>
            </p:cNvSpPr>
            <p:nvPr/>
          </p:nvSpPr>
          <p:spPr bwMode="auto">
            <a:xfrm flipV="1">
              <a:off x="109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2" name="Line 186"/>
            <p:cNvSpPr>
              <a:spLocks noChangeShapeType="1"/>
            </p:cNvSpPr>
            <p:nvPr/>
          </p:nvSpPr>
          <p:spPr bwMode="auto">
            <a:xfrm flipV="1">
              <a:off x="133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3" name="Line 187"/>
            <p:cNvSpPr>
              <a:spLocks noChangeShapeType="1"/>
            </p:cNvSpPr>
            <p:nvPr/>
          </p:nvSpPr>
          <p:spPr bwMode="auto">
            <a:xfrm flipV="1">
              <a:off x="133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4" name="Line 188"/>
            <p:cNvSpPr>
              <a:spLocks noChangeShapeType="1"/>
            </p:cNvSpPr>
            <p:nvPr/>
          </p:nvSpPr>
          <p:spPr bwMode="auto">
            <a:xfrm flipV="1">
              <a:off x="181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5" name="Line 189"/>
            <p:cNvSpPr>
              <a:spLocks noChangeShapeType="1"/>
            </p:cNvSpPr>
            <p:nvPr/>
          </p:nvSpPr>
          <p:spPr bwMode="auto">
            <a:xfrm flipV="1">
              <a:off x="1817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6" name="Line 190"/>
            <p:cNvSpPr>
              <a:spLocks noChangeShapeType="1"/>
            </p:cNvSpPr>
            <p:nvPr/>
          </p:nvSpPr>
          <p:spPr bwMode="auto">
            <a:xfrm flipV="1">
              <a:off x="205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7" name="Line 191"/>
            <p:cNvSpPr>
              <a:spLocks noChangeShapeType="1"/>
            </p:cNvSpPr>
            <p:nvPr/>
          </p:nvSpPr>
          <p:spPr bwMode="auto">
            <a:xfrm flipV="1">
              <a:off x="2057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8" name="Line 192"/>
            <p:cNvSpPr>
              <a:spLocks noChangeShapeType="1"/>
            </p:cNvSpPr>
            <p:nvPr/>
          </p:nvSpPr>
          <p:spPr bwMode="auto">
            <a:xfrm flipV="1">
              <a:off x="229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9" name="Line 193"/>
            <p:cNvSpPr>
              <a:spLocks noChangeShapeType="1"/>
            </p:cNvSpPr>
            <p:nvPr/>
          </p:nvSpPr>
          <p:spPr bwMode="auto">
            <a:xfrm flipV="1">
              <a:off x="2296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0" name="Line 194"/>
            <p:cNvSpPr>
              <a:spLocks noChangeShapeType="1"/>
            </p:cNvSpPr>
            <p:nvPr/>
          </p:nvSpPr>
          <p:spPr bwMode="auto">
            <a:xfrm flipV="1">
              <a:off x="252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1" name="Line 195"/>
            <p:cNvSpPr>
              <a:spLocks noChangeShapeType="1"/>
            </p:cNvSpPr>
            <p:nvPr/>
          </p:nvSpPr>
          <p:spPr bwMode="auto">
            <a:xfrm flipV="1">
              <a:off x="253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2" name="Line 196"/>
            <p:cNvSpPr>
              <a:spLocks noChangeShapeType="1"/>
            </p:cNvSpPr>
            <p:nvPr/>
          </p:nvSpPr>
          <p:spPr bwMode="auto">
            <a:xfrm flipV="1">
              <a:off x="276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3" name="Line 197"/>
            <p:cNvSpPr>
              <a:spLocks noChangeShapeType="1"/>
            </p:cNvSpPr>
            <p:nvPr/>
          </p:nvSpPr>
          <p:spPr bwMode="auto">
            <a:xfrm flipV="1">
              <a:off x="277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4" name="Line 198"/>
            <p:cNvSpPr>
              <a:spLocks noChangeShapeType="1"/>
            </p:cNvSpPr>
            <p:nvPr/>
          </p:nvSpPr>
          <p:spPr bwMode="auto">
            <a:xfrm>
              <a:off x="143" y="3758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5" name="Line 199"/>
            <p:cNvSpPr>
              <a:spLocks noChangeShapeType="1"/>
            </p:cNvSpPr>
            <p:nvPr/>
          </p:nvSpPr>
          <p:spPr bwMode="auto">
            <a:xfrm>
              <a:off x="143" y="3762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6" name="Line 200"/>
            <p:cNvSpPr>
              <a:spLocks noChangeShapeType="1"/>
            </p:cNvSpPr>
            <p:nvPr/>
          </p:nvSpPr>
          <p:spPr bwMode="auto">
            <a:xfrm>
              <a:off x="143" y="3493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7" name="Line 201"/>
            <p:cNvSpPr>
              <a:spLocks noChangeShapeType="1"/>
            </p:cNvSpPr>
            <p:nvPr/>
          </p:nvSpPr>
          <p:spPr bwMode="auto">
            <a:xfrm>
              <a:off x="143" y="3497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8" name="Line 202"/>
            <p:cNvSpPr>
              <a:spLocks noChangeShapeType="1"/>
            </p:cNvSpPr>
            <p:nvPr/>
          </p:nvSpPr>
          <p:spPr bwMode="auto">
            <a:xfrm>
              <a:off x="143" y="3224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9" name="Line 203"/>
            <p:cNvSpPr>
              <a:spLocks noChangeShapeType="1"/>
            </p:cNvSpPr>
            <p:nvPr/>
          </p:nvSpPr>
          <p:spPr bwMode="auto">
            <a:xfrm>
              <a:off x="143" y="3228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0" name="Line 204"/>
            <p:cNvSpPr>
              <a:spLocks noChangeShapeType="1"/>
            </p:cNvSpPr>
            <p:nvPr/>
          </p:nvSpPr>
          <p:spPr bwMode="auto">
            <a:xfrm>
              <a:off x="143" y="2959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1" name="Line 205"/>
            <p:cNvSpPr>
              <a:spLocks noChangeShapeType="1"/>
            </p:cNvSpPr>
            <p:nvPr/>
          </p:nvSpPr>
          <p:spPr bwMode="auto">
            <a:xfrm>
              <a:off x="143" y="2963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2" name="Line 206"/>
            <p:cNvSpPr>
              <a:spLocks noChangeShapeType="1"/>
            </p:cNvSpPr>
            <p:nvPr/>
          </p:nvSpPr>
          <p:spPr bwMode="auto">
            <a:xfrm>
              <a:off x="143" y="2690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3" name="Line 207"/>
            <p:cNvSpPr>
              <a:spLocks noChangeShapeType="1"/>
            </p:cNvSpPr>
            <p:nvPr/>
          </p:nvSpPr>
          <p:spPr bwMode="auto">
            <a:xfrm>
              <a:off x="143" y="2694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4" name="Line 208"/>
            <p:cNvSpPr>
              <a:spLocks noChangeShapeType="1"/>
            </p:cNvSpPr>
            <p:nvPr/>
          </p:nvSpPr>
          <p:spPr bwMode="auto">
            <a:xfrm>
              <a:off x="143" y="215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5" name="Line 209"/>
            <p:cNvSpPr>
              <a:spLocks noChangeShapeType="1"/>
            </p:cNvSpPr>
            <p:nvPr/>
          </p:nvSpPr>
          <p:spPr bwMode="auto">
            <a:xfrm>
              <a:off x="143" y="2160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6" name="Line 210"/>
            <p:cNvSpPr>
              <a:spLocks noChangeShapeType="1"/>
            </p:cNvSpPr>
            <p:nvPr/>
          </p:nvSpPr>
          <p:spPr bwMode="auto">
            <a:xfrm>
              <a:off x="143" y="189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7" name="Line 211"/>
            <p:cNvSpPr>
              <a:spLocks noChangeShapeType="1"/>
            </p:cNvSpPr>
            <p:nvPr/>
          </p:nvSpPr>
          <p:spPr bwMode="auto">
            <a:xfrm>
              <a:off x="143" y="1895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8" name="Line 212"/>
            <p:cNvSpPr>
              <a:spLocks noChangeShapeType="1"/>
            </p:cNvSpPr>
            <p:nvPr/>
          </p:nvSpPr>
          <p:spPr bwMode="auto">
            <a:xfrm>
              <a:off x="143" y="162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9" name="Line 213"/>
            <p:cNvSpPr>
              <a:spLocks noChangeShapeType="1"/>
            </p:cNvSpPr>
            <p:nvPr/>
          </p:nvSpPr>
          <p:spPr bwMode="auto">
            <a:xfrm>
              <a:off x="143" y="162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0" name="Line 214"/>
            <p:cNvSpPr>
              <a:spLocks noChangeShapeType="1"/>
            </p:cNvSpPr>
            <p:nvPr/>
          </p:nvSpPr>
          <p:spPr bwMode="auto">
            <a:xfrm>
              <a:off x="143" y="135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1" name="Line 215"/>
            <p:cNvSpPr>
              <a:spLocks noChangeShapeType="1"/>
            </p:cNvSpPr>
            <p:nvPr/>
          </p:nvSpPr>
          <p:spPr bwMode="auto">
            <a:xfrm>
              <a:off x="143" y="136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2" name="Line 216"/>
            <p:cNvSpPr>
              <a:spLocks noChangeShapeType="1"/>
            </p:cNvSpPr>
            <p:nvPr/>
          </p:nvSpPr>
          <p:spPr bwMode="auto">
            <a:xfrm>
              <a:off x="143" y="1087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3" name="Line 217"/>
            <p:cNvSpPr>
              <a:spLocks noChangeShapeType="1"/>
            </p:cNvSpPr>
            <p:nvPr/>
          </p:nvSpPr>
          <p:spPr bwMode="auto">
            <a:xfrm>
              <a:off x="143" y="109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4" name="Line 218"/>
            <p:cNvSpPr>
              <a:spLocks noChangeShapeType="1"/>
            </p:cNvSpPr>
            <p:nvPr/>
          </p:nvSpPr>
          <p:spPr bwMode="auto">
            <a:xfrm>
              <a:off x="143" y="242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5" name="Line 219"/>
            <p:cNvSpPr>
              <a:spLocks noChangeShapeType="1"/>
            </p:cNvSpPr>
            <p:nvPr/>
          </p:nvSpPr>
          <p:spPr bwMode="auto">
            <a:xfrm>
              <a:off x="143" y="2425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6" name="Line 220"/>
            <p:cNvSpPr>
              <a:spLocks noChangeShapeType="1"/>
            </p:cNvSpPr>
            <p:nvPr/>
          </p:nvSpPr>
          <p:spPr bwMode="auto">
            <a:xfrm>
              <a:off x="143" y="2429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7" name="Line 221"/>
            <p:cNvSpPr>
              <a:spLocks noChangeShapeType="1"/>
            </p:cNvSpPr>
            <p:nvPr/>
          </p:nvSpPr>
          <p:spPr bwMode="auto">
            <a:xfrm>
              <a:off x="143" y="2433"/>
              <a:ext cx="287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8" name="Rectangle 222"/>
            <p:cNvSpPr>
              <a:spLocks noChangeArrowheads="1"/>
            </p:cNvSpPr>
            <p:nvPr/>
          </p:nvSpPr>
          <p:spPr bwMode="auto">
            <a:xfrm>
              <a:off x="2910" y="2227"/>
              <a:ext cx="9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5419" name="Freeform 223"/>
            <p:cNvSpPr>
              <a:spLocks/>
            </p:cNvSpPr>
            <p:nvPr/>
          </p:nvSpPr>
          <p:spPr bwMode="auto">
            <a:xfrm>
              <a:off x="2961" y="2374"/>
              <a:ext cx="47" cy="110"/>
            </a:xfrm>
            <a:custGeom>
              <a:avLst/>
              <a:gdLst>
                <a:gd name="T0" fmla="*/ 0 w 47"/>
                <a:gd name="T1" fmla="*/ 0 h 110"/>
                <a:gd name="T2" fmla="*/ 47 w 47"/>
                <a:gd name="T3" fmla="*/ 55 h 110"/>
                <a:gd name="T4" fmla="*/ 0 w 47"/>
                <a:gd name="T5" fmla="*/ 110 h 110"/>
                <a:gd name="T6" fmla="*/ 0 w 47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110"/>
                <a:gd name="T14" fmla="*/ 47 w 47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110">
                  <a:moveTo>
                    <a:pt x="0" y="0"/>
                  </a:moveTo>
                  <a:lnTo>
                    <a:pt x="47" y="55"/>
                  </a:lnTo>
                  <a:lnTo>
                    <a:pt x="0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420" name="Line 224"/>
            <p:cNvSpPr>
              <a:spLocks noChangeShapeType="1"/>
            </p:cNvSpPr>
            <p:nvPr/>
          </p:nvSpPr>
          <p:spPr bwMode="auto">
            <a:xfrm flipV="1">
              <a:off x="1570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1" name="Line 225"/>
            <p:cNvSpPr>
              <a:spLocks noChangeShapeType="1"/>
            </p:cNvSpPr>
            <p:nvPr/>
          </p:nvSpPr>
          <p:spPr bwMode="auto">
            <a:xfrm flipV="1">
              <a:off x="157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2" name="Line 226"/>
            <p:cNvSpPr>
              <a:spLocks noChangeShapeType="1"/>
            </p:cNvSpPr>
            <p:nvPr/>
          </p:nvSpPr>
          <p:spPr bwMode="auto">
            <a:xfrm flipV="1">
              <a:off x="157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3" name="Line 227"/>
            <p:cNvSpPr>
              <a:spLocks noChangeShapeType="1"/>
            </p:cNvSpPr>
            <p:nvPr/>
          </p:nvSpPr>
          <p:spPr bwMode="auto">
            <a:xfrm flipV="1">
              <a:off x="1581" y="822"/>
              <a:ext cx="1" cy="321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4" name="Rectangle 228"/>
            <p:cNvSpPr>
              <a:spLocks noChangeArrowheads="1"/>
            </p:cNvSpPr>
            <p:nvPr/>
          </p:nvSpPr>
          <p:spPr bwMode="auto">
            <a:xfrm>
              <a:off x="1636" y="814"/>
              <a:ext cx="91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5425" name="Freeform 229"/>
            <p:cNvSpPr>
              <a:spLocks/>
            </p:cNvSpPr>
            <p:nvPr/>
          </p:nvSpPr>
          <p:spPr bwMode="auto">
            <a:xfrm>
              <a:off x="1530" y="826"/>
              <a:ext cx="95" cy="55"/>
            </a:xfrm>
            <a:custGeom>
              <a:avLst/>
              <a:gdLst>
                <a:gd name="T0" fmla="*/ 0 w 95"/>
                <a:gd name="T1" fmla="*/ 55 h 55"/>
                <a:gd name="T2" fmla="*/ 48 w 95"/>
                <a:gd name="T3" fmla="*/ 0 h 55"/>
                <a:gd name="T4" fmla="*/ 95 w 95"/>
                <a:gd name="T5" fmla="*/ 55 h 55"/>
                <a:gd name="T6" fmla="*/ 0 w 95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55"/>
                <a:gd name="T14" fmla="*/ 95 w 95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55">
                  <a:moveTo>
                    <a:pt x="0" y="55"/>
                  </a:moveTo>
                  <a:lnTo>
                    <a:pt x="48" y="0"/>
                  </a:lnTo>
                  <a:lnTo>
                    <a:pt x="95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426" name="Rectangle 230"/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7" name="Line 231"/>
            <p:cNvSpPr>
              <a:spLocks noChangeShapeType="1"/>
            </p:cNvSpPr>
            <p:nvPr/>
          </p:nvSpPr>
          <p:spPr bwMode="auto">
            <a:xfrm>
              <a:off x="383" y="2391"/>
              <a:ext cx="1" cy="8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8" name="Rectangle 232"/>
            <p:cNvSpPr>
              <a:spLocks noChangeArrowheads="1"/>
            </p:cNvSpPr>
            <p:nvPr/>
          </p:nvSpPr>
          <p:spPr bwMode="auto">
            <a:xfrm>
              <a:off x="321" y="2471"/>
              <a:ext cx="18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5429" name="Rectangle 233"/>
            <p:cNvSpPr>
              <a:spLocks noChangeArrowheads="1"/>
            </p:cNvSpPr>
            <p:nvPr/>
          </p:nvSpPr>
          <p:spPr bwMode="auto">
            <a:xfrm>
              <a:off x="1592" y="2471"/>
              <a:ext cx="12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5430" name="Line 234"/>
            <p:cNvSpPr>
              <a:spLocks noChangeShapeType="1"/>
            </p:cNvSpPr>
            <p:nvPr/>
          </p:nvSpPr>
          <p:spPr bwMode="auto">
            <a:xfrm>
              <a:off x="2772" y="2391"/>
              <a:ext cx="1" cy="8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31" name="Rectangle 235"/>
            <p:cNvSpPr>
              <a:spLocks noChangeArrowheads="1"/>
            </p:cNvSpPr>
            <p:nvPr/>
          </p:nvSpPr>
          <p:spPr bwMode="auto">
            <a:xfrm>
              <a:off x="2776" y="2471"/>
              <a:ext cx="12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5432" name="Rectangle 236"/>
            <p:cNvSpPr>
              <a:spLocks noChangeArrowheads="1"/>
            </p:cNvSpPr>
            <p:nvPr/>
          </p:nvSpPr>
          <p:spPr bwMode="auto">
            <a:xfrm>
              <a:off x="1418" y="3695"/>
              <a:ext cx="18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5433" name="Line 237"/>
            <p:cNvSpPr>
              <a:spLocks noChangeShapeType="1"/>
            </p:cNvSpPr>
            <p:nvPr/>
          </p:nvSpPr>
          <p:spPr bwMode="auto">
            <a:xfrm>
              <a:off x="1545" y="3762"/>
              <a:ext cx="69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34" name="Rectangle 238"/>
            <p:cNvSpPr>
              <a:spLocks noChangeArrowheads="1"/>
            </p:cNvSpPr>
            <p:nvPr/>
          </p:nvSpPr>
          <p:spPr bwMode="auto">
            <a:xfrm>
              <a:off x="1479" y="1024"/>
              <a:ext cx="123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5435" name="Line 239"/>
            <p:cNvSpPr>
              <a:spLocks noChangeShapeType="1"/>
            </p:cNvSpPr>
            <p:nvPr/>
          </p:nvSpPr>
          <p:spPr bwMode="auto">
            <a:xfrm>
              <a:off x="1545" y="1091"/>
              <a:ext cx="69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36" name="Rectangle 245"/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5365" name="Freeform 240"/>
          <p:cNvSpPr>
            <a:spLocks/>
          </p:cNvSpPr>
          <p:nvPr/>
        </p:nvSpPr>
        <p:spPr bwMode="auto">
          <a:xfrm>
            <a:off x="3576638" y="1271588"/>
            <a:ext cx="633412" cy="2590800"/>
          </a:xfrm>
          <a:custGeom>
            <a:avLst/>
            <a:gdLst>
              <a:gd name="T0" fmla="*/ 0 w 110"/>
              <a:gd name="T1" fmla="*/ 2147483647 h 388"/>
              <a:gd name="T2" fmla="*/ 2147483647 w 110"/>
              <a:gd name="T3" fmla="*/ 2147483647 h 388"/>
              <a:gd name="T4" fmla="*/ 2147483647 w 110"/>
              <a:gd name="T5" fmla="*/ 2147483647 h 388"/>
              <a:gd name="T6" fmla="*/ 2147483647 w 110"/>
              <a:gd name="T7" fmla="*/ 2147483647 h 388"/>
              <a:gd name="T8" fmla="*/ 2147483647 w 110"/>
              <a:gd name="T9" fmla="*/ 2147483647 h 388"/>
              <a:gd name="T10" fmla="*/ 2147483647 w 110"/>
              <a:gd name="T11" fmla="*/ 2147483647 h 388"/>
              <a:gd name="T12" fmla="*/ 2147483647 w 110"/>
              <a:gd name="T13" fmla="*/ 2147483647 h 388"/>
              <a:gd name="T14" fmla="*/ 2147483647 w 110"/>
              <a:gd name="T15" fmla="*/ 2147483647 h 388"/>
              <a:gd name="T16" fmla="*/ 2147483647 w 110"/>
              <a:gd name="T17" fmla="*/ 2147483647 h 388"/>
              <a:gd name="T18" fmla="*/ 2147483647 w 110"/>
              <a:gd name="T19" fmla="*/ 2147483647 h 388"/>
              <a:gd name="T20" fmla="*/ 2147483647 w 110"/>
              <a:gd name="T21" fmla="*/ 2147483647 h 388"/>
              <a:gd name="T22" fmla="*/ 2147483647 w 110"/>
              <a:gd name="T23" fmla="*/ 2147483647 h 388"/>
              <a:gd name="T24" fmla="*/ 2147483647 w 110"/>
              <a:gd name="T25" fmla="*/ 2147483647 h 388"/>
              <a:gd name="T26" fmla="*/ 2147483647 w 110"/>
              <a:gd name="T27" fmla="*/ 2147483647 h 388"/>
              <a:gd name="T28" fmla="*/ 2147483647 w 110"/>
              <a:gd name="T29" fmla="*/ 2147483647 h 388"/>
              <a:gd name="T30" fmla="*/ 2147483647 w 110"/>
              <a:gd name="T31" fmla="*/ 2147483647 h 388"/>
              <a:gd name="T32" fmla="*/ 2147483647 w 110"/>
              <a:gd name="T33" fmla="*/ 2147483647 h 388"/>
              <a:gd name="T34" fmla="*/ 2147483647 w 110"/>
              <a:gd name="T35" fmla="*/ 2147483647 h 388"/>
              <a:gd name="T36" fmla="*/ 2147483647 w 110"/>
              <a:gd name="T37" fmla="*/ 2147483647 h 388"/>
              <a:gd name="T38" fmla="*/ 2147483647 w 110"/>
              <a:gd name="T39" fmla="*/ 2147483647 h 388"/>
              <a:gd name="T40" fmla="*/ 2147483647 w 110"/>
              <a:gd name="T41" fmla="*/ 2147483647 h 388"/>
              <a:gd name="T42" fmla="*/ 2147483647 w 110"/>
              <a:gd name="T43" fmla="*/ 2147483647 h 388"/>
              <a:gd name="T44" fmla="*/ 2147483647 w 110"/>
              <a:gd name="T45" fmla="*/ 2147483647 h 388"/>
              <a:gd name="T46" fmla="*/ 2147483647 w 110"/>
              <a:gd name="T47" fmla="*/ 2147483647 h 388"/>
              <a:gd name="T48" fmla="*/ 2147483647 w 110"/>
              <a:gd name="T49" fmla="*/ 2147483647 h 388"/>
              <a:gd name="T50" fmla="*/ 2147483647 w 110"/>
              <a:gd name="T51" fmla="*/ 2147483647 h 388"/>
              <a:gd name="T52" fmla="*/ 2147483647 w 110"/>
              <a:gd name="T53" fmla="*/ 2147483647 h 388"/>
              <a:gd name="T54" fmla="*/ 2147483647 w 110"/>
              <a:gd name="T55" fmla="*/ 2147483647 h 388"/>
              <a:gd name="T56" fmla="*/ 2147483647 w 110"/>
              <a:gd name="T57" fmla="*/ 2147483647 h 388"/>
              <a:gd name="T58" fmla="*/ 2147483647 w 110"/>
              <a:gd name="T59" fmla="*/ 2147483647 h 388"/>
              <a:gd name="T60" fmla="*/ 2147483647 w 110"/>
              <a:gd name="T61" fmla="*/ 2147483647 h 388"/>
              <a:gd name="T62" fmla="*/ 2147483647 w 110"/>
              <a:gd name="T63" fmla="*/ 2147483647 h 388"/>
              <a:gd name="T64" fmla="*/ 2147483647 w 110"/>
              <a:gd name="T65" fmla="*/ 2147483647 h 388"/>
              <a:gd name="T66" fmla="*/ 2147483647 w 110"/>
              <a:gd name="T67" fmla="*/ 2147483647 h 388"/>
              <a:gd name="T68" fmla="*/ 2147483647 w 110"/>
              <a:gd name="T69" fmla="*/ 2147483647 h 388"/>
              <a:gd name="T70" fmla="*/ 2147483647 w 110"/>
              <a:gd name="T71" fmla="*/ 2147483647 h 388"/>
              <a:gd name="T72" fmla="*/ 2147483647 w 110"/>
              <a:gd name="T73" fmla="*/ 2147483647 h 388"/>
              <a:gd name="T74" fmla="*/ 2147483647 w 110"/>
              <a:gd name="T75" fmla="*/ 2147483647 h 388"/>
              <a:gd name="T76" fmla="*/ 2147483647 w 110"/>
              <a:gd name="T77" fmla="*/ 2147483647 h 388"/>
              <a:gd name="T78" fmla="*/ 2147483647 w 110"/>
              <a:gd name="T79" fmla="*/ 2147483647 h 388"/>
              <a:gd name="T80" fmla="*/ 2147483647 w 110"/>
              <a:gd name="T81" fmla="*/ 2147483647 h 388"/>
              <a:gd name="T82" fmla="*/ 2147483647 w 110"/>
              <a:gd name="T83" fmla="*/ 2147483647 h 388"/>
              <a:gd name="T84" fmla="*/ 2147483647 w 110"/>
              <a:gd name="T85" fmla="*/ 2147483647 h 388"/>
              <a:gd name="T86" fmla="*/ 2147483647 w 110"/>
              <a:gd name="T87" fmla="*/ 2147483647 h 388"/>
              <a:gd name="T88" fmla="*/ 2147483647 w 110"/>
              <a:gd name="T89" fmla="*/ 2147483647 h 388"/>
              <a:gd name="T90" fmla="*/ 2147483647 w 110"/>
              <a:gd name="T91" fmla="*/ 2147483647 h 388"/>
              <a:gd name="T92" fmla="*/ 2147483647 w 110"/>
              <a:gd name="T93" fmla="*/ 2147483647 h 388"/>
              <a:gd name="T94" fmla="*/ 2147483647 w 110"/>
              <a:gd name="T95" fmla="*/ 2147483647 h 388"/>
              <a:gd name="T96" fmla="*/ 2147483647 w 110"/>
              <a:gd name="T97" fmla="*/ 2147483647 h 388"/>
              <a:gd name="T98" fmla="*/ 2147483647 w 110"/>
              <a:gd name="T99" fmla="*/ 2147483647 h 388"/>
              <a:gd name="T100" fmla="*/ 2147483647 w 110"/>
              <a:gd name="T101" fmla="*/ 2147483647 h 388"/>
              <a:gd name="T102" fmla="*/ 2147483647 w 110"/>
              <a:gd name="T103" fmla="*/ 2147483647 h 388"/>
              <a:gd name="T104" fmla="*/ 2147483647 w 110"/>
              <a:gd name="T105" fmla="*/ 2147483647 h 388"/>
              <a:gd name="T106" fmla="*/ 2147483647 w 110"/>
              <a:gd name="T107" fmla="*/ 2147483647 h 388"/>
              <a:gd name="T108" fmla="*/ 2147483647 w 110"/>
              <a:gd name="T109" fmla="*/ 2147483647 h 388"/>
              <a:gd name="T110" fmla="*/ 2147483647 w 110"/>
              <a:gd name="T111" fmla="*/ 0 h 38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0"/>
              <a:gd name="T169" fmla="*/ 0 h 388"/>
              <a:gd name="T170" fmla="*/ 110 w 110"/>
              <a:gd name="T171" fmla="*/ 388 h 38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0" h="388">
                <a:moveTo>
                  <a:pt x="0" y="388"/>
                </a:moveTo>
                <a:lnTo>
                  <a:pt x="2" y="382"/>
                </a:lnTo>
                <a:lnTo>
                  <a:pt x="4" y="377"/>
                </a:lnTo>
                <a:lnTo>
                  <a:pt x="6" y="371"/>
                </a:lnTo>
                <a:lnTo>
                  <a:pt x="8" y="366"/>
                </a:lnTo>
                <a:lnTo>
                  <a:pt x="10" y="360"/>
                </a:lnTo>
                <a:lnTo>
                  <a:pt x="12" y="354"/>
                </a:lnTo>
                <a:lnTo>
                  <a:pt x="14" y="348"/>
                </a:lnTo>
                <a:lnTo>
                  <a:pt x="16" y="343"/>
                </a:lnTo>
                <a:lnTo>
                  <a:pt x="18" y="337"/>
                </a:lnTo>
                <a:lnTo>
                  <a:pt x="20" y="331"/>
                </a:lnTo>
                <a:lnTo>
                  <a:pt x="22" y="325"/>
                </a:lnTo>
                <a:lnTo>
                  <a:pt x="24" y="318"/>
                </a:lnTo>
                <a:lnTo>
                  <a:pt x="26" y="312"/>
                </a:lnTo>
                <a:lnTo>
                  <a:pt x="28" y="306"/>
                </a:lnTo>
                <a:lnTo>
                  <a:pt x="30" y="300"/>
                </a:lnTo>
                <a:lnTo>
                  <a:pt x="32" y="293"/>
                </a:lnTo>
                <a:lnTo>
                  <a:pt x="34" y="287"/>
                </a:lnTo>
                <a:lnTo>
                  <a:pt x="36" y="280"/>
                </a:lnTo>
                <a:lnTo>
                  <a:pt x="38" y="274"/>
                </a:lnTo>
                <a:lnTo>
                  <a:pt x="40" y="267"/>
                </a:lnTo>
                <a:lnTo>
                  <a:pt x="42" y="261"/>
                </a:lnTo>
                <a:lnTo>
                  <a:pt x="44" y="254"/>
                </a:lnTo>
                <a:lnTo>
                  <a:pt x="46" y="247"/>
                </a:lnTo>
                <a:lnTo>
                  <a:pt x="48" y="240"/>
                </a:lnTo>
                <a:lnTo>
                  <a:pt x="50" y="234"/>
                </a:lnTo>
                <a:lnTo>
                  <a:pt x="52" y="227"/>
                </a:lnTo>
                <a:lnTo>
                  <a:pt x="54" y="220"/>
                </a:lnTo>
                <a:lnTo>
                  <a:pt x="56" y="213"/>
                </a:lnTo>
                <a:lnTo>
                  <a:pt x="58" y="205"/>
                </a:lnTo>
                <a:lnTo>
                  <a:pt x="60" y="198"/>
                </a:lnTo>
                <a:lnTo>
                  <a:pt x="62" y="191"/>
                </a:lnTo>
                <a:lnTo>
                  <a:pt x="64" y="184"/>
                </a:lnTo>
                <a:lnTo>
                  <a:pt x="66" y="176"/>
                </a:lnTo>
                <a:lnTo>
                  <a:pt x="68" y="169"/>
                </a:lnTo>
                <a:lnTo>
                  <a:pt x="70" y="161"/>
                </a:lnTo>
                <a:lnTo>
                  <a:pt x="72" y="154"/>
                </a:lnTo>
                <a:lnTo>
                  <a:pt x="74" y="146"/>
                </a:lnTo>
                <a:lnTo>
                  <a:pt x="76" y="139"/>
                </a:lnTo>
                <a:lnTo>
                  <a:pt x="78" y="131"/>
                </a:lnTo>
                <a:lnTo>
                  <a:pt x="80" y="123"/>
                </a:lnTo>
                <a:lnTo>
                  <a:pt x="82" y="115"/>
                </a:lnTo>
                <a:lnTo>
                  <a:pt x="84" y="108"/>
                </a:lnTo>
                <a:lnTo>
                  <a:pt x="86" y="100"/>
                </a:lnTo>
                <a:lnTo>
                  <a:pt x="88" y="92"/>
                </a:lnTo>
                <a:lnTo>
                  <a:pt x="90" y="84"/>
                </a:lnTo>
                <a:lnTo>
                  <a:pt x="92" y="75"/>
                </a:lnTo>
                <a:lnTo>
                  <a:pt x="94" y="67"/>
                </a:lnTo>
                <a:lnTo>
                  <a:pt x="96" y="59"/>
                </a:lnTo>
                <a:lnTo>
                  <a:pt x="98" y="51"/>
                </a:lnTo>
                <a:lnTo>
                  <a:pt x="100" y="42"/>
                </a:lnTo>
                <a:lnTo>
                  <a:pt x="102" y="34"/>
                </a:lnTo>
                <a:lnTo>
                  <a:pt x="104" y="26"/>
                </a:lnTo>
                <a:lnTo>
                  <a:pt x="106" y="17"/>
                </a:lnTo>
                <a:lnTo>
                  <a:pt x="108" y="8"/>
                </a:lnTo>
                <a:lnTo>
                  <a:pt x="11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5" name="Group 250"/>
          <p:cNvGrpSpPr>
            <a:grpSpLocks/>
          </p:cNvGrpSpPr>
          <p:nvPr/>
        </p:nvGrpSpPr>
        <p:grpSpPr bwMode="auto">
          <a:xfrm>
            <a:off x="803275" y="1292225"/>
            <a:ext cx="628650" cy="2570163"/>
            <a:chOff x="803275" y="1292225"/>
            <a:chExt cx="628650" cy="2570163"/>
          </a:xfrm>
        </p:grpSpPr>
        <p:sp>
          <p:nvSpPr>
            <p:cNvPr id="15370" name="Freeform 242"/>
            <p:cNvSpPr>
              <a:spLocks/>
            </p:cNvSpPr>
            <p:nvPr/>
          </p:nvSpPr>
          <p:spPr bwMode="auto">
            <a:xfrm>
              <a:off x="803275" y="1292225"/>
              <a:ext cx="69850" cy="339725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1" name="Freeform 243"/>
            <p:cNvSpPr>
              <a:spLocks/>
            </p:cNvSpPr>
            <p:nvPr/>
          </p:nvSpPr>
          <p:spPr bwMode="auto">
            <a:xfrm>
              <a:off x="873125" y="1631950"/>
              <a:ext cx="558800" cy="2230438"/>
            </a:xfrm>
            <a:custGeom>
              <a:avLst/>
              <a:gdLst>
                <a:gd name="T0" fmla="*/ 0 w 97"/>
                <a:gd name="T1" fmla="*/ 0 h 334"/>
                <a:gd name="T2" fmla="*/ 2147483647 w 97"/>
                <a:gd name="T3" fmla="*/ 2147483647 h 334"/>
                <a:gd name="T4" fmla="*/ 2147483647 w 97"/>
                <a:gd name="T5" fmla="*/ 2147483647 h 334"/>
                <a:gd name="T6" fmla="*/ 2147483647 w 97"/>
                <a:gd name="T7" fmla="*/ 2147483647 h 334"/>
                <a:gd name="T8" fmla="*/ 2147483647 w 97"/>
                <a:gd name="T9" fmla="*/ 2147483647 h 334"/>
                <a:gd name="T10" fmla="*/ 2147483647 w 97"/>
                <a:gd name="T11" fmla="*/ 2147483647 h 334"/>
                <a:gd name="T12" fmla="*/ 2147483647 w 97"/>
                <a:gd name="T13" fmla="*/ 2147483647 h 334"/>
                <a:gd name="T14" fmla="*/ 2147483647 w 97"/>
                <a:gd name="T15" fmla="*/ 2147483647 h 334"/>
                <a:gd name="T16" fmla="*/ 2147483647 w 97"/>
                <a:gd name="T17" fmla="*/ 2147483647 h 334"/>
                <a:gd name="T18" fmla="*/ 2147483647 w 97"/>
                <a:gd name="T19" fmla="*/ 2147483647 h 334"/>
                <a:gd name="T20" fmla="*/ 2147483647 w 97"/>
                <a:gd name="T21" fmla="*/ 2147483647 h 334"/>
                <a:gd name="T22" fmla="*/ 2147483647 w 97"/>
                <a:gd name="T23" fmla="*/ 2147483647 h 334"/>
                <a:gd name="T24" fmla="*/ 2147483647 w 97"/>
                <a:gd name="T25" fmla="*/ 2147483647 h 334"/>
                <a:gd name="T26" fmla="*/ 2147483647 w 97"/>
                <a:gd name="T27" fmla="*/ 2147483647 h 334"/>
                <a:gd name="T28" fmla="*/ 2147483647 w 97"/>
                <a:gd name="T29" fmla="*/ 2147483647 h 334"/>
                <a:gd name="T30" fmla="*/ 2147483647 w 97"/>
                <a:gd name="T31" fmla="*/ 2147483647 h 334"/>
                <a:gd name="T32" fmla="*/ 2147483647 w 97"/>
                <a:gd name="T33" fmla="*/ 2147483647 h 334"/>
                <a:gd name="T34" fmla="*/ 2147483647 w 97"/>
                <a:gd name="T35" fmla="*/ 2147483647 h 334"/>
                <a:gd name="T36" fmla="*/ 2147483647 w 97"/>
                <a:gd name="T37" fmla="*/ 2147483647 h 334"/>
                <a:gd name="T38" fmla="*/ 2147483647 w 97"/>
                <a:gd name="T39" fmla="*/ 2147483647 h 334"/>
                <a:gd name="T40" fmla="*/ 2147483647 w 97"/>
                <a:gd name="T41" fmla="*/ 2147483647 h 334"/>
                <a:gd name="T42" fmla="*/ 2147483647 w 97"/>
                <a:gd name="T43" fmla="*/ 2147483647 h 334"/>
                <a:gd name="T44" fmla="*/ 2147483647 w 97"/>
                <a:gd name="T45" fmla="*/ 2147483647 h 334"/>
                <a:gd name="T46" fmla="*/ 2147483647 w 97"/>
                <a:gd name="T47" fmla="*/ 2147483647 h 334"/>
                <a:gd name="T48" fmla="*/ 2147483647 w 97"/>
                <a:gd name="T49" fmla="*/ 2147483647 h 334"/>
                <a:gd name="T50" fmla="*/ 2147483647 w 97"/>
                <a:gd name="T51" fmla="*/ 2147483647 h 334"/>
                <a:gd name="T52" fmla="*/ 2147483647 w 97"/>
                <a:gd name="T53" fmla="*/ 2147483647 h 334"/>
                <a:gd name="T54" fmla="*/ 2147483647 w 97"/>
                <a:gd name="T55" fmla="*/ 2147483647 h 334"/>
                <a:gd name="T56" fmla="*/ 2147483647 w 97"/>
                <a:gd name="T57" fmla="*/ 2147483647 h 334"/>
                <a:gd name="T58" fmla="*/ 2147483647 w 97"/>
                <a:gd name="T59" fmla="*/ 2147483647 h 334"/>
                <a:gd name="T60" fmla="*/ 2147483647 w 97"/>
                <a:gd name="T61" fmla="*/ 2147483647 h 334"/>
                <a:gd name="T62" fmla="*/ 2147483647 w 97"/>
                <a:gd name="T63" fmla="*/ 2147483647 h 334"/>
                <a:gd name="T64" fmla="*/ 2147483647 w 97"/>
                <a:gd name="T65" fmla="*/ 2147483647 h 334"/>
                <a:gd name="T66" fmla="*/ 2147483647 w 97"/>
                <a:gd name="T67" fmla="*/ 2147483647 h 334"/>
                <a:gd name="T68" fmla="*/ 2147483647 w 97"/>
                <a:gd name="T69" fmla="*/ 2147483647 h 334"/>
                <a:gd name="T70" fmla="*/ 2147483647 w 97"/>
                <a:gd name="T71" fmla="*/ 2147483647 h 334"/>
                <a:gd name="T72" fmla="*/ 2147483647 w 97"/>
                <a:gd name="T73" fmla="*/ 2147483647 h 334"/>
                <a:gd name="T74" fmla="*/ 2147483647 w 97"/>
                <a:gd name="T75" fmla="*/ 2147483647 h 334"/>
                <a:gd name="T76" fmla="*/ 2147483647 w 97"/>
                <a:gd name="T77" fmla="*/ 2147483647 h 334"/>
                <a:gd name="T78" fmla="*/ 2147483647 w 97"/>
                <a:gd name="T79" fmla="*/ 2147483647 h 334"/>
                <a:gd name="T80" fmla="*/ 2147483647 w 97"/>
                <a:gd name="T81" fmla="*/ 2147483647 h 334"/>
                <a:gd name="T82" fmla="*/ 2147483647 w 97"/>
                <a:gd name="T83" fmla="*/ 2147483647 h 334"/>
                <a:gd name="T84" fmla="*/ 2147483647 w 97"/>
                <a:gd name="T85" fmla="*/ 2147483647 h 334"/>
                <a:gd name="T86" fmla="*/ 2147483647 w 97"/>
                <a:gd name="T87" fmla="*/ 2147483647 h 334"/>
                <a:gd name="T88" fmla="*/ 2147483647 w 97"/>
                <a:gd name="T89" fmla="*/ 2147483647 h 334"/>
                <a:gd name="T90" fmla="*/ 2147483647 w 97"/>
                <a:gd name="T91" fmla="*/ 2147483647 h 334"/>
                <a:gd name="T92" fmla="*/ 2147483647 w 97"/>
                <a:gd name="T93" fmla="*/ 2147483647 h 334"/>
                <a:gd name="T94" fmla="*/ 2147483647 w 97"/>
                <a:gd name="T95" fmla="*/ 2147483647 h 334"/>
                <a:gd name="T96" fmla="*/ 2147483647 w 97"/>
                <a:gd name="T97" fmla="*/ 2147483647 h 334"/>
                <a:gd name="T98" fmla="*/ 2147483647 w 97"/>
                <a:gd name="T99" fmla="*/ 2147483647 h 3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7"/>
                <a:gd name="T151" fmla="*/ 0 h 334"/>
                <a:gd name="T152" fmla="*/ 97 w 97"/>
                <a:gd name="T153" fmla="*/ 334 h 3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7" h="334">
                  <a:moveTo>
                    <a:pt x="0" y="0"/>
                  </a:moveTo>
                  <a:lnTo>
                    <a:pt x="2" y="9"/>
                  </a:lnTo>
                  <a:lnTo>
                    <a:pt x="4" y="17"/>
                  </a:lnTo>
                  <a:lnTo>
                    <a:pt x="6" y="25"/>
                  </a:lnTo>
                  <a:lnTo>
                    <a:pt x="8" y="33"/>
                  </a:lnTo>
                  <a:lnTo>
                    <a:pt x="10" y="41"/>
                  </a:lnTo>
                  <a:lnTo>
                    <a:pt x="12" y="49"/>
                  </a:lnTo>
                  <a:lnTo>
                    <a:pt x="14" y="57"/>
                  </a:lnTo>
                  <a:lnTo>
                    <a:pt x="16" y="65"/>
                  </a:lnTo>
                  <a:lnTo>
                    <a:pt x="18" y="73"/>
                  </a:lnTo>
                  <a:lnTo>
                    <a:pt x="20" y="80"/>
                  </a:lnTo>
                  <a:lnTo>
                    <a:pt x="22" y="88"/>
                  </a:lnTo>
                  <a:lnTo>
                    <a:pt x="24" y="96"/>
                  </a:lnTo>
                  <a:lnTo>
                    <a:pt x="26" y="103"/>
                  </a:lnTo>
                  <a:lnTo>
                    <a:pt x="28" y="111"/>
                  </a:lnTo>
                  <a:lnTo>
                    <a:pt x="30" y="118"/>
                  </a:lnTo>
                  <a:lnTo>
                    <a:pt x="32" y="125"/>
                  </a:lnTo>
                  <a:lnTo>
                    <a:pt x="34" y="133"/>
                  </a:lnTo>
                  <a:lnTo>
                    <a:pt x="36" y="140"/>
                  </a:lnTo>
                  <a:lnTo>
                    <a:pt x="38" y="147"/>
                  </a:lnTo>
                  <a:lnTo>
                    <a:pt x="40" y="154"/>
                  </a:lnTo>
                  <a:lnTo>
                    <a:pt x="42" y="162"/>
                  </a:lnTo>
                  <a:lnTo>
                    <a:pt x="44" y="169"/>
                  </a:lnTo>
                  <a:lnTo>
                    <a:pt x="46" y="176"/>
                  </a:lnTo>
                  <a:lnTo>
                    <a:pt x="48" y="182"/>
                  </a:lnTo>
                  <a:lnTo>
                    <a:pt x="50" y="189"/>
                  </a:lnTo>
                  <a:lnTo>
                    <a:pt x="52" y="196"/>
                  </a:lnTo>
                  <a:lnTo>
                    <a:pt x="54" y="203"/>
                  </a:lnTo>
                  <a:lnTo>
                    <a:pt x="56" y="210"/>
                  </a:lnTo>
                  <a:lnTo>
                    <a:pt x="58" y="216"/>
                  </a:lnTo>
                  <a:lnTo>
                    <a:pt x="60" y="223"/>
                  </a:lnTo>
                  <a:lnTo>
                    <a:pt x="62" y="229"/>
                  </a:lnTo>
                  <a:lnTo>
                    <a:pt x="64" y="236"/>
                  </a:lnTo>
                  <a:lnTo>
                    <a:pt x="66" y="242"/>
                  </a:lnTo>
                  <a:lnTo>
                    <a:pt x="68" y="248"/>
                  </a:lnTo>
                  <a:lnTo>
                    <a:pt x="70" y="255"/>
                  </a:lnTo>
                  <a:lnTo>
                    <a:pt x="72" y="261"/>
                  </a:lnTo>
                  <a:lnTo>
                    <a:pt x="74" y="267"/>
                  </a:lnTo>
                  <a:lnTo>
                    <a:pt x="76" y="273"/>
                  </a:lnTo>
                  <a:lnTo>
                    <a:pt x="78" y="279"/>
                  </a:lnTo>
                  <a:lnTo>
                    <a:pt x="80" y="285"/>
                  </a:lnTo>
                  <a:lnTo>
                    <a:pt x="82" y="291"/>
                  </a:lnTo>
                  <a:lnTo>
                    <a:pt x="84" y="297"/>
                  </a:lnTo>
                  <a:lnTo>
                    <a:pt x="86" y="303"/>
                  </a:lnTo>
                  <a:lnTo>
                    <a:pt x="88" y="308"/>
                  </a:lnTo>
                  <a:lnTo>
                    <a:pt x="90" y="314"/>
                  </a:lnTo>
                  <a:lnTo>
                    <a:pt x="92" y="320"/>
                  </a:lnTo>
                  <a:lnTo>
                    <a:pt x="94" y="325"/>
                  </a:lnTo>
                  <a:lnTo>
                    <a:pt x="96" y="331"/>
                  </a:lnTo>
                  <a:lnTo>
                    <a:pt x="97" y="334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52" name="Freeform 244"/>
          <p:cNvSpPr>
            <a:spLocks/>
          </p:cNvSpPr>
          <p:nvPr/>
        </p:nvSpPr>
        <p:spPr bwMode="auto">
          <a:xfrm>
            <a:off x="1431925" y="2160588"/>
            <a:ext cx="2151063" cy="1695450"/>
          </a:xfrm>
          <a:custGeom>
            <a:avLst/>
            <a:gdLst>
              <a:gd name="T0" fmla="*/ 2147483647 w 373"/>
              <a:gd name="T1" fmla="*/ 2147483647 h 254"/>
              <a:gd name="T2" fmla="*/ 2147483647 w 373"/>
              <a:gd name="T3" fmla="*/ 2147483647 h 254"/>
              <a:gd name="T4" fmla="*/ 2147483647 w 373"/>
              <a:gd name="T5" fmla="*/ 2147483647 h 254"/>
              <a:gd name="T6" fmla="*/ 2147483647 w 373"/>
              <a:gd name="T7" fmla="*/ 2147483647 h 254"/>
              <a:gd name="T8" fmla="*/ 2147483647 w 373"/>
              <a:gd name="T9" fmla="*/ 2147483647 h 254"/>
              <a:gd name="T10" fmla="*/ 2147483647 w 373"/>
              <a:gd name="T11" fmla="*/ 2147483647 h 254"/>
              <a:gd name="T12" fmla="*/ 2147483647 w 373"/>
              <a:gd name="T13" fmla="*/ 2147483647 h 254"/>
              <a:gd name="T14" fmla="*/ 2147483647 w 373"/>
              <a:gd name="T15" fmla="*/ 2147483647 h 254"/>
              <a:gd name="T16" fmla="*/ 2147483647 w 373"/>
              <a:gd name="T17" fmla="*/ 2147483647 h 254"/>
              <a:gd name="T18" fmla="*/ 2147483647 w 373"/>
              <a:gd name="T19" fmla="*/ 2147483647 h 254"/>
              <a:gd name="T20" fmla="*/ 2147483647 w 373"/>
              <a:gd name="T21" fmla="*/ 2147483647 h 254"/>
              <a:gd name="T22" fmla="*/ 2147483647 w 373"/>
              <a:gd name="T23" fmla="*/ 2147483647 h 254"/>
              <a:gd name="T24" fmla="*/ 2147483647 w 373"/>
              <a:gd name="T25" fmla="*/ 2147483647 h 254"/>
              <a:gd name="T26" fmla="*/ 2147483647 w 373"/>
              <a:gd name="T27" fmla="*/ 2147483647 h 254"/>
              <a:gd name="T28" fmla="*/ 2147483647 w 373"/>
              <a:gd name="T29" fmla="*/ 2147483647 h 254"/>
              <a:gd name="T30" fmla="*/ 2147483647 w 373"/>
              <a:gd name="T31" fmla="*/ 2147483647 h 254"/>
              <a:gd name="T32" fmla="*/ 2147483647 w 373"/>
              <a:gd name="T33" fmla="*/ 2147483647 h 254"/>
              <a:gd name="T34" fmla="*/ 2147483647 w 373"/>
              <a:gd name="T35" fmla="*/ 2147483647 h 254"/>
              <a:gd name="T36" fmla="*/ 2147483647 w 373"/>
              <a:gd name="T37" fmla="*/ 2147483647 h 254"/>
              <a:gd name="T38" fmla="*/ 2147483647 w 373"/>
              <a:gd name="T39" fmla="*/ 2147483647 h 254"/>
              <a:gd name="T40" fmla="*/ 2147483647 w 373"/>
              <a:gd name="T41" fmla="*/ 2147483647 h 254"/>
              <a:gd name="T42" fmla="*/ 2147483647 w 373"/>
              <a:gd name="T43" fmla="*/ 2147483647 h 254"/>
              <a:gd name="T44" fmla="*/ 2147483647 w 373"/>
              <a:gd name="T45" fmla="*/ 2147483647 h 254"/>
              <a:gd name="T46" fmla="*/ 2147483647 w 373"/>
              <a:gd name="T47" fmla="*/ 2147483647 h 254"/>
              <a:gd name="T48" fmla="*/ 2147483647 w 373"/>
              <a:gd name="T49" fmla="*/ 2147483647 h 254"/>
              <a:gd name="T50" fmla="*/ 2147483647 w 373"/>
              <a:gd name="T51" fmla="*/ 2147483647 h 254"/>
              <a:gd name="T52" fmla="*/ 2147483647 w 373"/>
              <a:gd name="T53" fmla="*/ 2147483647 h 254"/>
              <a:gd name="T54" fmla="*/ 2147483647 w 373"/>
              <a:gd name="T55" fmla="*/ 2147483647 h 254"/>
              <a:gd name="T56" fmla="*/ 2147483647 w 373"/>
              <a:gd name="T57" fmla="*/ 2147483647 h 254"/>
              <a:gd name="T58" fmla="*/ 2147483647 w 373"/>
              <a:gd name="T59" fmla="*/ 0 h 254"/>
              <a:gd name="T60" fmla="*/ 2147483647 w 373"/>
              <a:gd name="T61" fmla="*/ 0 h 254"/>
              <a:gd name="T62" fmla="*/ 2147483647 w 373"/>
              <a:gd name="T63" fmla="*/ 0 h 254"/>
              <a:gd name="T64" fmla="*/ 2147483647 w 373"/>
              <a:gd name="T65" fmla="*/ 2147483647 h 254"/>
              <a:gd name="T66" fmla="*/ 2147483647 w 373"/>
              <a:gd name="T67" fmla="*/ 2147483647 h 254"/>
              <a:gd name="T68" fmla="*/ 2147483647 w 373"/>
              <a:gd name="T69" fmla="*/ 2147483647 h 254"/>
              <a:gd name="T70" fmla="*/ 2147483647 w 373"/>
              <a:gd name="T71" fmla="*/ 2147483647 h 254"/>
              <a:gd name="T72" fmla="*/ 2147483647 w 373"/>
              <a:gd name="T73" fmla="*/ 2147483647 h 254"/>
              <a:gd name="T74" fmla="*/ 2147483647 w 373"/>
              <a:gd name="T75" fmla="*/ 2147483647 h 254"/>
              <a:gd name="T76" fmla="*/ 2147483647 w 373"/>
              <a:gd name="T77" fmla="*/ 2147483647 h 254"/>
              <a:gd name="T78" fmla="*/ 2147483647 w 373"/>
              <a:gd name="T79" fmla="*/ 2147483647 h 254"/>
              <a:gd name="T80" fmla="*/ 2147483647 w 373"/>
              <a:gd name="T81" fmla="*/ 2147483647 h 254"/>
              <a:gd name="T82" fmla="*/ 2147483647 w 373"/>
              <a:gd name="T83" fmla="*/ 2147483647 h 254"/>
              <a:gd name="T84" fmla="*/ 2147483647 w 373"/>
              <a:gd name="T85" fmla="*/ 2147483647 h 254"/>
              <a:gd name="T86" fmla="*/ 2147483647 w 373"/>
              <a:gd name="T87" fmla="*/ 2147483647 h 254"/>
              <a:gd name="T88" fmla="*/ 2147483647 w 373"/>
              <a:gd name="T89" fmla="*/ 2147483647 h 254"/>
              <a:gd name="T90" fmla="*/ 2147483647 w 373"/>
              <a:gd name="T91" fmla="*/ 2147483647 h 254"/>
              <a:gd name="T92" fmla="*/ 2147483647 w 373"/>
              <a:gd name="T93" fmla="*/ 2147483647 h 254"/>
              <a:gd name="T94" fmla="*/ 2147483647 w 373"/>
              <a:gd name="T95" fmla="*/ 2147483647 h 254"/>
              <a:gd name="T96" fmla="*/ 2147483647 w 373"/>
              <a:gd name="T97" fmla="*/ 2147483647 h 254"/>
              <a:gd name="T98" fmla="*/ 2147483647 w 373"/>
              <a:gd name="T99" fmla="*/ 2147483647 h 254"/>
              <a:gd name="T100" fmla="*/ 2147483647 w 373"/>
              <a:gd name="T101" fmla="*/ 2147483647 h 254"/>
              <a:gd name="T102" fmla="*/ 2147483647 w 373"/>
              <a:gd name="T103" fmla="*/ 2147483647 h 254"/>
              <a:gd name="T104" fmla="*/ 2147483647 w 373"/>
              <a:gd name="T105" fmla="*/ 2147483647 h 254"/>
              <a:gd name="T106" fmla="*/ 2147483647 w 373"/>
              <a:gd name="T107" fmla="*/ 2147483647 h 254"/>
              <a:gd name="T108" fmla="*/ 2147483647 w 373"/>
              <a:gd name="T109" fmla="*/ 2147483647 h 254"/>
              <a:gd name="T110" fmla="*/ 2147483647 w 373"/>
              <a:gd name="T111" fmla="*/ 2147483647 h 254"/>
              <a:gd name="T112" fmla="*/ 2147483647 w 373"/>
              <a:gd name="T113" fmla="*/ 2147483647 h 254"/>
              <a:gd name="T114" fmla="*/ 2147483647 w 373"/>
              <a:gd name="T115" fmla="*/ 2147483647 h 254"/>
              <a:gd name="T116" fmla="*/ 2147483647 w 373"/>
              <a:gd name="T117" fmla="*/ 2147483647 h 254"/>
              <a:gd name="T118" fmla="*/ 2147483647 w 373"/>
              <a:gd name="T119" fmla="*/ 2147483647 h 254"/>
              <a:gd name="T120" fmla="*/ 2147483647 w 373"/>
              <a:gd name="T121" fmla="*/ 2147483647 h 254"/>
              <a:gd name="T122" fmla="*/ 2147483647 w 373"/>
              <a:gd name="T123" fmla="*/ 2147483647 h 2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4"/>
              <a:gd name="T188" fmla="*/ 373 w 373"/>
              <a:gd name="T189" fmla="*/ 254 h 2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4">
                <a:moveTo>
                  <a:pt x="0" y="253"/>
                </a:moveTo>
                <a:lnTo>
                  <a:pt x="2" y="248"/>
                </a:lnTo>
                <a:lnTo>
                  <a:pt x="4" y="242"/>
                </a:lnTo>
                <a:lnTo>
                  <a:pt x="6" y="237"/>
                </a:lnTo>
                <a:lnTo>
                  <a:pt x="8" y="232"/>
                </a:lnTo>
                <a:lnTo>
                  <a:pt x="10" y="227"/>
                </a:lnTo>
                <a:lnTo>
                  <a:pt x="12" y="221"/>
                </a:lnTo>
                <a:lnTo>
                  <a:pt x="14" y="216"/>
                </a:lnTo>
                <a:lnTo>
                  <a:pt x="16" y="211"/>
                </a:lnTo>
                <a:lnTo>
                  <a:pt x="18" y="206"/>
                </a:lnTo>
                <a:lnTo>
                  <a:pt x="20" y="201"/>
                </a:lnTo>
                <a:lnTo>
                  <a:pt x="22" y="197"/>
                </a:lnTo>
                <a:lnTo>
                  <a:pt x="24" y="192"/>
                </a:lnTo>
                <a:lnTo>
                  <a:pt x="26" y="187"/>
                </a:lnTo>
                <a:lnTo>
                  <a:pt x="28" y="183"/>
                </a:lnTo>
                <a:lnTo>
                  <a:pt x="30" y="178"/>
                </a:lnTo>
                <a:lnTo>
                  <a:pt x="32" y="173"/>
                </a:lnTo>
                <a:lnTo>
                  <a:pt x="34" y="169"/>
                </a:lnTo>
                <a:lnTo>
                  <a:pt x="36" y="164"/>
                </a:lnTo>
                <a:lnTo>
                  <a:pt x="38" y="160"/>
                </a:lnTo>
                <a:lnTo>
                  <a:pt x="40" y="156"/>
                </a:lnTo>
                <a:lnTo>
                  <a:pt x="42" y="152"/>
                </a:lnTo>
                <a:lnTo>
                  <a:pt x="44" y="147"/>
                </a:lnTo>
                <a:lnTo>
                  <a:pt x="46" y="143"/>
                </a:lnTo>
                <a:lnTo>
                  <a:pt x="48" y="139"/>
                </a:lnTo>
                <a:lnTo>
                  <a:pt x="50" y="135"/>
                </a:lnTo>
                <a:lnTo>
                  <a:pt x="52" y="131"/>
                </a:lnTo>
                <a:lnTo>
                  <a:pt x="54" y="127"/>
                </a:lnTo>
                <a:lnTo>
                  <a:pt x="56" y="124"/>
                </a:lnTo>
                <a:lnTo>
                  <a:pt x="58" y="120"/>
                </a:lnTo>
                <a:lnTo>
                  <a:pt x="60" y="116"/>
                </a:lnTo>
                <a:lnTo>
                  <a:pt x="62" y="112"/>
                </a:lnTo>
                <a:lnTo>
                  <a:pt x="64" y="109"/>
                </a:lnTo>
                <a:lnTo>
                  <a:pt x="66" y="105"/>
                </a:lnTo>
                <a:lnTo>
                  <a:pt x="68" y="102"/>
                </a:lnTo>
                <a:lnTo>
                  <a:pt x="70" y="98"/>
                </a:lnTo>
                <a:lnTo>
                  <a:pt x="72" y="95"/>
                </a:lnTo>
                <a:lnTo>
                  <a:pt x="74" y="92"/>
                </a:lnTo>
                <a:lnTo>
                  <a:pt x="76" y="88"/>
                </a:lnTo>
                <a:lnTo>
                  <a:pt x="78" y="85"/>
                </a:lnTo>
                <a:lnTo>
                  <a:pt x="80" y="82"/>
                </a:lnTo>
                <a:lnTo>
                  <a:pt x="82" y="79"/>
                </a:lnTo>
                <a:lnTo>
                  <a:pt x="84" y="76"/>
                </a:lnTo>
                <a:lnTo>
                  <a:pt x="86" y="73"/>
                </a:lnTo>
                <a:lnTo>
                  <a:pt x="88" y="70"/>
                </a:lnTo>
                <a:lnTo>
                  <a:pt x="90" y="67"/>
                </a:lnTo>
                <a:lnTo>
                  <a:pt x="92" y="65"/>
                </a:lnTo>
                <a:lnTo>
                  <a:pt x="94" y="62"/>
                </a:lnTo>
                <a:lnTo>
                  <a:pt x="96" y="59"/>
                </a:lnTo>
                <a:lnTo>
                  <a:pt x="98" y="57"/>
                </a:lnTo>
                <a:lnTo>
                  <a:pt x="100" y="54"/>
                </a:lnTo>
                <a:lnTo>
                  <a:pt x="102" y="52"/>
                </a:lnTo>
                <a:lnTo>
                  <a:pt x="104" y="49"/>
                </a:lnTo>
                <a:lnTo>
                  <a:pt x="106" y="47"/>
                </a:lnTo>
                <a:lnTo>
                  <a:pt x="108" y="44"/>
                </a:lnTo>
                <a:lnTo>
                  <a:pt x="110" y="42"/>
                </a:lnTo>
                <a:lnTo>
                  <a:pt x="112" y="40"/>
                </a:lnTo>
                <a:lnTo>
                  <a:pt x="114" y="38"/>
                </a:lnTo>
                <a:lnTo>
                  <a:pt x="116" y="36"/>
                </a:lnTo>
                <a:lnTo>
                  <a:pt x="118" y="34"/>
                </a:lnTo>
                <a:lnTo>
                  <a:pt x="120" y="32"/>
                </a:lnTo>
                <a:lnTo>
                  <a:pt x="122" y="30"/>
                </a:lnTo>
                <a:lnTo>
                  <a:pt x="124" y="28"/>
                </a:lnTo>
                <a:lnTo>
                  <a:pt x="126" y="26"/>
                </a:lnTo>
                <a:lnTo>
                  <a:pt x="128" y="25"/>
                </a:lnTo>
                <a:lnTo>
                  <a:pt x="130" y="23"/>
                </a:lnTo>
                <a:lnTo>
                  <a:pt x="132" y="21"/>
                </a:lnTo>
                <a:lnTo>
                  <a:pt x="134" y="20"/>
                </a:lnTo>
                <a:lnTo>
                  <a:pt x="136" y="18"/>
                </a:lnTo>
                <a:lnTo>
                  <a:pt x="138" y="17"/>
                </a:lnTo>
                <a:lnTo>
                  <a:pt x="140" y="15"/>
                </a:lnTo>
                <a:lnTo>
                  <a:pt x="142" y="14"/>
                </a:lnTo>
                <a:lnTo>
                  <a:pt x="144" y="13"/>
                </a:lnTo>
                <a:lnTo>
                  <a:pt x="146" y="12"/>
                </a:lnTo>
                <a:lnTo>
                  <a:pt x="148" y="10"/>
                </a:lnTo>
                <a:lnTo>
                  <a:pt x="150" y="9"/>
                </a:lnTo>
                <a:lnTo>
                  <a:pt x="152" y="8"/>
                </a:lnTo>
                <a:lnTo>
                  <a:pt x="154" y="7"/>
                </a:lnTo>
                <a:lnTo>
                  <a:pt x="156" y="7"/>
                </a:lnTo>
                <a:lnTo>
                  <a:pt x="158" y="6"/>
                </a:lnTo>
                <a:lnTo>
                  <a:pt x="160" y="5"/>
                </a:lnTo>
                <a:lnTo>
                  <a:pt x="162" y="4"/>
                </a:lnTo>
                <a:lnTo>
                  <a:pt x="164" y="3"/>
                </a:lnTo>
                <a:lnTo>
                  <a:pt x="166" y="3"/>
                </a:lnTo>
                <a:lnTo>
                  <a:pt x="168" y="2"/>
                </a:lnTo>
                <a:lnTo>
                  <a:pt x="170" y="2"/>
                </a:lnTo>
                <a:lnTo>
                  <a:pt x="172" y="1"/>
                </a:lnTo>
                <a:lnTo>
                  <a:pt x="174" y="1"/>
                </a:lnTo>
                <a:lnTo>
                  <a:pt x="176" y="1"/>
                </a:lnTo>
                <a:lnTo>
                  <a:pt x="178" y="0"/>
                </a:lnTo>
                <a:lnTo>
                  <a:pt x="180" y="0"/>
                </a:lnTo>
                <a:lnTo>
                  <a:pt x="182" y="0"/>
                </a:lnTo>
                <a:lnTo>
                  <a:pt x="184" y="0"/>
                </a:lnTo>
                <a:lnTo>
                  <a:pt x="186" y="0"/>
                </a:lnTo>
                <a:lnTo>
                  <a:pt x="188" y="0"/>
                </a:lnTo>
                <a:lnTo>
                  <a:pt x="190" y="0"/>
                </a:lnTo>
                <a:lnTo>
                  <a:pt x="192" y="0"/>
                </a:lnTo>
                <a:lnTo>
                  <a:pt x="194" y="0"/>
                </a:lnTo>
                <a:lnTo>
                  <a:pt x="196" y="1"/>
                </a:lnTo>
                <a:lnTo>
                  <a:pt x="198" y="1"/>
                </a:lnTo>
                <a:lnTo>
                  <a:pt x="200" y="1"/>
                </a:lnTo>
                <a:lnTo>
                  <a:pt x="202" y="2"/>
                </a:lnTo>
                <a:lnTo>
                  <a:pt x="204" y="2"/>
                </a:lnTo>
                <a:lnTo>
                  <a:pt x="206" y="3"/>
                </a:lnTo>
                <a:lnTo>
                  <a:pt x="208" y="4"/>
                </a:lnTo>
                <a:lnTo>
                  <a:pt x="210" y="4"/>
                </a:lnTo>
                <a:lnTo>
                  <a:pt x="212" y="5"/>
                </a:lnTo>
                <a:lnTo>
                  <a:pt x="214" y="6"/>
                </a:lnTo>
                <a:lnTo>
                  <a:pt x="216" y="7"/>
                </a:lnTo>
                <a:lnTo>
                  <a:pt x="218" y="8"/>
                </a:lnTo>
                <a:lnTo>
                  <a:pt x="220" y="9"/>
                </a:lnTo>
                <a:lnTo>
                  <a:pt x="222" y="10"/>
                </a:lnTo>
                <a:lnTo>
                  <a:pt x="224" y="11"/>
                </a:lnTo>
                <a:lnTo>
                  <a:pt x="226" y="12"/>
                </a:lnTo>
                <a:lnTo>
                  <a:pt x="228" y="13"/>
                </a:lnTo>
                <a:lnTo>
                  <a:pt x="230" y="14"/>
                </a:lnTo>
                <a:lnTo>
                  <a:pt x="232" y="16"/>
                </a:lnTo>
                <a:lnTo>
                  <a:pt x="234" y="17"/>
                </a:lnTo>
                <a:lnTo>
                  <a:pt x="236" y="18"/>
                </a:lnTo>
                <a:lnTo>
                  <a:pt x="238" y="20"/>
                </a:lnTo>
                <a:lnTo>
                  <a:pt x="240" y="21"/>
                </a:lnTo>
                <a:lnTo>
                  <a:pt x="242" y="23"/>
                </a:lnTo>
                <a:lnTo>
                  <a:pt x="244" y="25"/>
                </a:lnTo>
                <a:lnTo>
                  <a:pt x="246" y="27"/>
                </a:lnTo>
                <a:lnTo>
                  <a:pt x="248" y="28"/>
                </a:lnTo>
                <a:lnTo>
                  <a:pt x="250" y="30"/>
                </a:lnTo>
                <a:lnTo>
                  <a:pt x="252" y="32"/>
                </a:lnTo>
                <a:lnTo>
                  <a:pt x="254" y="34"/>
                </a:lnTo>
                <a:lnTo>
                  <a:pt x="256" y="36"/>
                </a:lnTo>
                <a:lnTo>
                  <a:pt x="258" y="38"/>
                </a:lnTo>
                <a:lnTo>
                  <a:pt x="260" y="40"/>
                </a:lnTo>
                <a:lnTo>
                  <a:pt x="262" y="42"/>
                </a:lnTo>
                <a:lnTo>
                  <a:pt x="264" y="45"/>
                </a:lnTo>
                <a:lnTo>
                  <a:pt x="266" y="47"/>
                </a:lnTo>
                <a:lnTo>
                  <a:pt x="268" y="49"/>
                </a:lnTo>
                <a:lnTo>
                  <a:pt x="270" y="52"/>
                </a:lnTo>
                <a:lnTo>
                  <a:pt x="272" y="54"/>
                </a:lnTo>
                <a:lnTo>
                  <a:pt x="274" y="57"/>
                </a:lnTo>
                <a:lnTo>
                  <a:pt x="276" y="60"/>
                </a:lnTo>
                <a:lnTo>
                  <a:pt x="278" y="62"/>
                </a:lnTo>
                <a:lnTo>
                  <a:pt x="280" y="65"/>
                </a:lnTo>
                <a:lnTo>
                  <a:pt x="282" y="68"/>
                </a:lnTo>
                <a:lnTo>
                  <a:pt x="284" y="71"/>
                </a:lnTo>
                <a:lnTo>
                  <a:pt x="286" y="73"/>
                </a:lnTo>
                <a:lnTo>
                  <a:pt x="288" y="76"/>
                </a:lnTo>
                <a:lnTo>
                  <a:pt x="290" y="79"/>
                </a:lnTo>
                <a:lnTo>
                  <a:pt x="292" y="83"/>
                </a:lnTo>
                <a:lnTo>
                  <a:pt x="294" y="86"/>
                </a:lnTo>
                <a:lnTo>
                  <a:pt x="296" y="89"/>
                </a:lnTo>
                <a:lnTo>
                  <a:pt x="298" y="92"/>
                </a:lnTo>
                <a:lnTo>
                  <a:pt x="300" y="95"/>
                </a:lnTo>
                <a:lnTo>
                  <a:pt x="302" y="99"/>
                </a:lnTo>
                <a:lnTo>
                  <a:pt x="304" y="102"/>
                </a:lnTo>
                <a:lnTo>
                  <a:pt x="306" y="106"/>
                </a:lnTo>
                <a:lnTo>
                  <a:pt x="308" y="109"/>
                </a:lnTo>
                <a:lnTo>
                  <a:pt x="310" y="113"/>
                </a:lnTo>
                <a:lnTo>
                  <a:pt x="312" y="117"/>
                </a:lnTo>
                <a:lnTo>
                  <a:pt x="314" y="120"/>
                </a:lnTo>
                <a:lnTo>
                  <a:pt x="316" y="124"/>
                </a:lnTo>
                <a:lnTo>
                  <a:pt x="318" y="128"/>
                </a:lnTo>
                <a:lnTo>
                  <a:pt x="320" y="132"/>
                </a:lnTo>
                <a:lnTo>
                  <a:pt x="322" y="136"/>
                </a:lnTo>
                <a:lnTo>
                  <a:pt x="324" y="140"/>
                </a:lnTo>
                <a:lnTo>
                  <a:pt x="326" y="144"/>
                </a:lnTo>
                <a:lnTo>
                  <a:pt x="328" y="148"/>
                </a:lnTo>
                <a:lnTo>
                  <a:pt x="330" y="152"/>
                </a:lnTo>
                <a:lnTo>
                  <a:pt x="332" y="156"/>
                </a:lnTo>
                <a:lnTo>
                  <a:pt x="334" y="161"/>
                </a:lnTo>
                <a:lnTo>
                  <a:pt x="336" y="165"/>
                </a:lnTo>
                <a:lnTo>
                  <a:pt x="338" y="170"/>
                </a:lnTo>
                <a:lnTo>
                  <a:pt x="340" y="174"/>
                </a:lnTo>
                <a:lnTo>
                  <a:pt x="342" y="179"/>
                </a:lnTo>
                <a:lnTo>
                  <a:pt x="344" y="183"/>
                </a:lnTo>
                <a:lnTo>
                  <a:pt x="346" y="188"/>
                </a:lnTo>
                <a:lnTo>
                  <a:pt x="348" y="193"/>
                </a:lnTo>
                <a:lnTo>
                  <a:pt x="350" y="197"/>
                </a:lnTo>
                <a:lnTo>
                  <a:pt x="352" y="202"/>
                </a:lnTo>
                <a:lnTo>
                  <a:pt x="354" y="207"/>
                </a:lnTo>
                <a:lnTo>
                  <a:pt x="356" y="212"/>
                </a:lnTo>
                <a:lnTo>
                  <a:pt x="358" y="217"/>
                </a:lnTo>
                <a:lnTo>
                  <a:pt x="360" y="222"/>
                </a:lnTo>
                <a:lnTo>
                  <a:pt x="362" y="227"/>
                </a:lnTo>
                <a:lnTo>
                  <a:pt x="364" y="233"/>
                </a:lnTo>
                <a:lnTo>
                  <a:pt x="366" y="238"/>
                </a:lnTo>
                <a:lnTo>
                  <a:pt x="368" y="243"/>
                </a:lnTo>
                <a:lnTo>
                  <a:pt x="370" y="248"/>
                </a:lnTo>
                <a:lnTo>
                  <a:pt x="372" y="254"/>
                </a:lnTo>
                <a:lnTo>
                  <a:pt x="373" y="251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7" name="Freeform 240"/>
          <p:cNvSpPr>
            <a:spLocks/>
          </p:cNvSpPr>
          <p:nvPr/>
        </p:nvSpPr>
        <p:spPr bwMode="auto">
          <a:xfrm>
            <a:off x="3578548" y="1270248"/>
            <a:ext cx="633412" cy="2590800"/>
          </a:xfrm>
          <a:custGeom>
            <a:avLst/>
            <a:gdLst>
              <a:gd name="T0" fmla="*/ 0 w 110"/>
              <a:gd name="T1" fmla="*/ 2147483647 h 388"/>
              <a:gd name="T2" fmla="*/ 2147483647 w 110"/>
              <a:gd name="T3" fmla="*/ 2147483647 h 388"/>
              <a:gd name="T4" fmla="*/ 2147483647 w 110"/>
              <a:gd name="T5" fmla="*/ 2147483647 h 388"/>
              <a:gd name="T6" fmla="*/ 2147483647 w 110"/>
              <a:gd name="T7" fmla="*/ 2147483647 h 388"/>
              <a:gd name="T8" fmla="*/ 2147483647 w 110"/>
              <a:gd name="T9" fmla="*/ 2147483647 h 388"/>
              <a:gd name="T10" fmla="*/ 2147483647 w 110"/>
              <a:gd name="T11" fmla="*/ 2147483647 h 388"/>
              <a:gd name="T12" fmla="*/ 2147483647 w 110"/>
              <a:gd name="T13" fmla="*/ 2147483647 h 388"/>
              <a:gd name="T14" fmla="*/ 2147483647 w 110"/>
              <a:gd name="T15" fmla="*/ 2147483647 h 388"/>
              <a:gd name="T16" fmla="*/ 2147483647 w 110"/>
              <a:gd name="T17" fmla="*/ 2147483647 h 388"/>
              <a:gd name="T18" fmla="*/ 2147483647 w 110"/>
              <a:gd name="T19" fmla="*/ 2147483647 h 388"/>
              <a:gd name="T20" fmla="*/ 2147483647 w 110"/>
              <a:gd name="T21" fmla="*/ 2147483647 h 388"/>
              <a:gd name="T22" fmla="*/ 2147483647 w 110"/>
              <a:gd name="T23" fmla="*/ 2147483647 h 388"/>
              <a:gd name="T24" fmla="*/ 2147483647 w 110"/>
              <a:gd name="T25" fmla="*/ 2147483647 h 388"/>
              <a:gd name="T26" fmla="*/ 2147483647 w 110"/>
              <a:gd name="T27" fmla="*/ 2147483647 h 388"/>
              <a:gd name="T28" fmla="*/ 2147483647 w 110"/>
              <a:gd name="T29" fmla="*/ 2147483647 h 388"/>
              <a:gd name="T30" fmla="*/ 2147483647 w 110"/>
              <a:gd name="T31" fmla="*/ 2147483647 h 388"/>
              <a:gd name="T32" fmla="*/ 2147483647 w 110"/>
              <a:gd name="T33" fmla="*/ 2147483647 h 388"/>
              <a:gd name="T34" fmla="*/ 2147483647 w 110"/>
              <a:gd name="T35" fmla="*/ 2147483647 h 388"/>
              <a:gd name="T36" fmla="*/ 2147483647 w 110"/>
              <a:gd name="T37" fmla="*/ 2147483647 h 388"/>
              <a:gd name="T38" fmla="*/ 2147483647 w 110"/>
              <a:gd name="T39" fmla="*/ 2147483647 h 388"/>
              <a:gd name="T40" fmla="*/ 2147483647 w 110"/>
              <a:gd name="T41" fmla="*/ 2147483647 h 388"/>
              <a:gd name="T42" fmla="*/ 2147483647 w 110"/>
              <a:gd name="T43" fmla="*/ 2147483647 h 388"/>
              <a:gd name="T44" fmla="*/ 2147483647 w 110"/>
              <a:gd name="T45" fmla="*/ 2147483647 h 388"/>
              <a:gd name="T46" fmla="*/ 2147483647 w 110"/>
              <a:gd name="T47" fmla="*/ 2147483647 h 388"/>
              <a:gd name="T48" fmla="*/ 2147483647 w 110"/>
              <a:gd name="T49" fmla="*/ 2147483647 h 388"/>
              <a:gd name="T50" fmla="*/ 2147483647 w 110"/>
              <a:gd name="T51" fmla="*/ 2147483647 h 388"/>
              <a:gd name="T52" fmla="*/ 2147483647 w 110"/>
              <a:gd name="T53" fmla="*/ 2147483647 h 388"/>
              <a:gd name="T54" fmla="*/ 2147483647 w 110"/>
              <a:gd name="T55" fmla="*/ 2147483647 h 388"/>
              <a:gd name="T56" fmla="*/ 2147483647 w 110"/>
              <a:gd name="T57" fmla="*/ 2147483647 h 388"/>
              <a:gd name="T58" fmla="*/ 2147483647 w 110"/>
              <a:gd name="T59" fmla="*/ 2147483647 h 388"/>
              <a:gd name="T60" fmla="*/ 2147483647 w 110"/>
              <a:gd name="T61" fmla="*/ 2147483647 h 388"/>
              <a:gd name="T62" fmla="*/ 2147483647 w 110"/>
              <a:gd name="T63" fmla="*/ 2147483647 h 388"/>
              <a:gd name="T64" fmla="*/ 2147483647 w 110"/>
              <a:gd name="T65" fmla="*/ 2147483647 h 388"/>
              <a:gd name="T66" fmla="*/ 2147483647 w 110"/>
              <a:gd name="T67" fmla="*/ 2147483647 h 388"/>
              <a:gd name="T68" fmla="*/ 2147483647 w 110"/>
              <a:gd name="T69" fmla="*/ 2147483647 h 388"/>
              <a:gd name="T70" fmla="*/ 2147483647 w 110"/>
              <a:gd name="T71" fmla="*/ 2147483647 h 388"/>
              <a:gd name="T72" fmla="*/ 2147483647 w 110"/>
              <a:gd name="T73" fmla="*/ 2147483647 h 388"/>
              <a:gd name="T74" fmla="*/ 2147483647 w 110"/>
              <a:gd name="T75" fmla="*/ 2147483647 h 388"/>
              <a:gd name="T76" fmla="*/ 2147483647 w 110"/>
              <a:gd name="T77" fmla="*/ 2147483647 h 388"/>
              <a:gd name="T78" fmla="*/ 2147483647 w 110"/>
              <a:gd name="T79" fmla="*/ 2147483647 h 388"/>
              <a:gd name="T80" fmla="*/ 2147483647 w 110"/>
              <a:gd name="T81" fmla="*/ 2147483647 h 388"/>
              <a:gd name="T82" fmla="*/ 2147483647 w 110"/>
              <a:gd name="T83" fmla="*/ 2147483647 h 388"/>
              <a:gd name="T84" fmla="*/ 2147483647 w 110"/>
              <a:gd name="T85" fmla="*/ 2147483647 h 388"/>
              <a:gd name="T86" fmla="*/ 2147483647 w 110"/>
              <a:gd name="T87" fmla="*/ 2147483647 h 388"/>
              <a:gd name="T88" fmla="*/ 2147483647 w 110"/>
              <a:gd name="T89" fmla="*/ 2147483647 h 388"/>
              <a:gd name="T90" fmla="*/ 2147483647 w 110"/>
              <a:gd name="T91" fmla="*/ 2147483647 h 388"/>
              <a:gd name="T92" fmla="*/ 2147483647 w 110"/>
              <a:gd name="T93" fmla="*/ 2147483647 h 388"/>
              <a:gd name="T94" fmla="*/ 2147483647 w 110"/>
              <a:gd name="T95" fmla="*/ 2147483647 h 388"/>
              <a:gd name="T96" fmla="*/ 2147483647 w 110"/>
              <a:gd name="T97" fmla="*/ 2147483647 h 388"/>
              <a:gd name="T98" fmla="*/ 2147483647 w 110"/>
              <a:gd name="T99" fmla="*/ 2147483647 h 388"/>
              <a:gd name="T100" fmla="*/ 2147483647 w 110"/>
              <a:gd name="T101" fmla="*/ 2147483647 h 388"/>
              <a:gd name="T102" fmla="*/ 2147483647 w 110"/>
              <a:gd name="T103" fmla="*/ 2147483647 h 388"/>
              <a:gd name="T104" fmla="*/ 2147483647 w 110"/>
              <a:gd name="T105" fmla="*/ 2147483647 h 388"/>
              <a:gd name="T106" fmla="*/ 2147483647 w 110"/>
              <a:gd name="T107" fmla="*/ 2147483647 h 388"/>
              <a:gd name="T108" fmla="*/ 2147483647 w 110"/>
              <a:gd name="T109" fmla="*/ 2147483647 h 388"/>
              <a:gd name="T110" fmla="*/ 2147483647 w 110"/>
              <a:gd name="T111" fmla="*/ 0 h 38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0"/>
              <a:gd name="T169" fmla="*/ 0 h 388"/>
              <a:gd name="T170" fmla="*/ 110 w 110"/>
              <a:gd name="T171" fmla="*/ 388 h 38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0" h="388">
                <a:moveTo>
                  <a:pt x="0" y="388"/>
                </a:moveTo>
                <a:lnTo>
                  <a:pt x="2" y="382"/>
                </a:lnTo>
                <a:lnTo>
                  <a:pt x="4" y="377"/>
                </a:lnTo>
                <a:lnTo>
                  <a:pt x="6" y="371"/>
                </a:lnTo>
                <a:lnTo>
                  <a:pt x="8" y="366"/>
                </a:lnTo>
                <a:lnTo>
                  <a:pt x="10" y="360"/>
                </a:lnTo>
                <a:lnTo>
                  <a:pt x="12" y="354"/>
                </a:lnTo>
                <a:lnTo>
                  <a:pt x="14" y="348"/>
                </a:lnTo>
                <a:lnTo>
                  <a:pt x="16" y="343"/>
                </a:lnTo>
                <a:lnTo>
                  <a:pt x="18" y="337"/>
                </a:lnTo>
                <a:lnTo>
                  <a:pt x="20" y="331"/>
                </a:lnTo>
                <a:lnTo>
                  <a:pt x="22" y="325"/>
                </a:lnTo>
                <a:lnTo>
                  <a:pt x="24" y="318"/>
                </a:lnTo>
                <a:lnTo>
                  <a:pt x="26" y="312"/>
                </a:lnTo>
                <a:lnTo>
                  <a:pt x="28" y="306"/>
                </a:lnTo>
                <a:lnTo>
                  <a:pt x="30" y="300"/>
                </a:lnTo>
                <a:lnTo>
                  <a:pt x="32" y="293"/>
                </a:lnTo>
                <a:lnTo>
                  <a:pt x="34" y="287"/>
                </a:lnTo>
                <a:lnTo>
                  <a:pt x="36" y="280"/>
                </a:lnTo>
                <a:lnTo>
                  <a:pt x="38" y="274"/>
                </a:lnTo>
                <a:lnTo>
                  <a:pt x="40" y="267"/>
                </a:lnTo>
                <a:lnTo>
                  <a:pt x="42" y="261"/>
                </a:lnTo>
                <a:lnTo>
                  <a:pt x="44" y="254"/>
                </a:lnTo>
                <a:lnTo>
                  <a:pt x="46" y="247"/>
                </a:lnTo>
                <a:lnTo>
                  <a:pt x="48" y="240"/>
                </a:lnTo>
                <a:lnTo>
                  <a:pt x="50" y="234"/>
                </a:lnTo>
                <a:lnTo>
                  <a:pt x="52" y="227"/>
                </a:lnTo>
                <a:lnTo>
                  <a:pt x="54" y="220"/>
                </a:lnTo>
                <a:lnTo>
                  <a:pt x="56" y="213"/>
                </a:lnTo>
                <a:lnTo>
                  <a:pt x="58" y="205"/>
                </a:lnTo>
                <a:lnTo>
                  <a:pt x="60" y="198"/>
                </a:lnTo>
                <a:lnTo>
                  <a:pt x="62" y="191"/>
                </a:lnTo>
                <a:lnTo>
                  <a:pt x="64" y="184"/>
                </a:lnTo>
                <a:lnTo>
                  <a:pt x="66" y="176"/>
                </a:lnTo>
                <a:lnTo>
                  <a:pt x="68" y="169"/>
                </a:lnTo>
                <a:lnTo>
                  <a:pt x="70" y="161"/>
                </a:lnTo>
                <a:lnTo>
                  <a:pt x="72" y="154"/>
                </a:lnTo>
                <a:lnTo>
                  <a:pt x="74" y="146"/>
                </a:lnTo>
                <a:lnTo>
                  <a:pt x="76" y="139"/>
                </a:lnTo>
                <a:lnTo>
                  <a:pt x="78" y="131"/>
                </a:lnTo>
                <a:lnTo>
                  <a:pt x="80" y="123"/>
                </a:lnTo>
                <a:lnTo>
                  <a:pt x="82" y="115"/>
                </a:lnTo>
                <a:lnTo>
                  <a:pt x="84" y="108"/>
                </a:lnTo>
                <a:lnTo>
                  <a:pt x="86" y="100"/>
                </a:lnTo>
                <a:lnTo>
                  <a:pt x="88" y="92"/>
                </a:lnTo>
                <a:lnTo>
                  <a:pt x="90" y="84"/>
                </a:lnTo>
                <a:lnTo>
                  <a:pt x="92" y="75"/>
                </a:lnTo>
                <a:lnTo>
                  <a:pt x="94" y="67"/>
                </a:lnTo>
                <a:lnTo>
                  <a:pt x="96" y="59"/>
                </a:lnTo>
                <a:lnTo>
                  <a:pt x="98" y="51"/>
                </a:lnTo>
                <a:lnTo>
                  <a:pt x="100" y="42"/>
                </a:lnTo>
                <a:lnTo>
                  <a:pt x="102" y="34"/>
                </a:lnTo>
                <a:lnTo>
                  <a:pt x="104" y="26"/>
                </a:lnTo>
                <a:lnTo>
                  <a:pt x="106" y="17"/>
                </a:lnTo>
                <a:lnTo>
                  <a:pt x="108" y="8"/>
                </a:lnTo>
                <a:lnTo>
                  <a:pt x="11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" name="Group 250"/>
          <p:cNvGrpSpPr>
            <a:grpSpLocks/>
          </p:cNvGrpSpPr>
          <p:nvPr/>
        </p:nvGrpSpPr>
        <p:grpSpPr bwMode="auto">
          <a:xfrm>
            <a:off x="805185" y="1290885"/>
            <a:ext cx="628650" cy="2570163"/>
            <a:chOff x="803275" y="1292225"/>
            <a:chExt cx="628650" cy="2570163"/>
          </a:xfrm>
        </p:grpSpPr>
        <p:sp>
          <p:nvSpPr>
            <p:cNvPr id="79" name="Freeform 242"/>
            <p:cNvSpPr>
              <a:spLocks/>
            </p:cNvSpPr>
            <p:nvPr/>
          </p:nvSpPr>
          <p:spPr bwMode="auto">
            <a:xfrm>
              <a:off x="803275" y="1292225"/>
              <a:ext cx="69850" cy="339725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Freeform 243"/>
            <p:cNvSpPr>
              <a:spLocks/>
            </p:cNvSpPr>
            <p:nvPr/>
          </p:nvSpPr>
          <p:spPr bwMode="auto">
            <a:xfrm>
              <a:off x="873125" y="1631950"/>
              <a:ext cx="558800" cy="2230438"/>
            </a:xfrm>
            <a:custGeom>
              <a:avLst/>
              <a:gdLst>
                <a:gd name="T0" fmla="*/ 0 w 97"/>
                <a:gd name="T1" fmla="*/ 0 h 334"/>
                <a:gd name="T2" fmla="*/ 2147483647 w 97"/>
                <a:gd name="T3" fmla="*/ 2147483647 h 334"/>
                <a:gd name="T4" fmla="*/ 2147483647 w 97"/>
                <a:gd name="T5" fmla="*/ 2147483647 h 334"/>
                <a:gd name="T6" fmla="*/ 2147483647 w 97"/>
                <a:gd name="T7" fmla="*/ 2147483647 h 334"/>
                <a:gd name="T8" fmla="*/ 2147483647 w 97"/>
                <a:gd name="T9" fmla="*/ 2147483647 h 334"/>
                <a:gd name="T10" fmla="*/ 2147483647 w 97"/>
                <a:gd name="T11" fmla="*/ 2147483647 h 334"/>
                <a:gd name="T12" fmla="*/ 2147483647 w 97"/>
                <a:gd name="T13" fmla="*/ 2147483647 h 334"/>
                <a:gd name="T14" fmla="*/ 2147483647 w 97"/>
                <a:gd name="T15" fmla="*/ 2147483647 h 334"/>
                <a:gd name="T16" fmla="*/ 2147483647 w 97"/>
                <a:gd name="T17" fmla="*/ 2147483647 h 334"/>
                <a:gd name="T18" fmla="*/ 2147483647 w 97"/>
                <a:gd name="T19" fmla="*/ 2147483647 h 334"/>
                <a:gd name="T20" fmla="*/ 2147483647 w 97"/>
                <a:gd name="T21" fmla="*/ 2147483647 h 334"/>
                <a:gd name="T22" fmla="*/ 2147483647 w 97"/>
                <a:gd name="T23" fmla="*/ 2147483647 h 334"/>
                <a:gd name="T24" fmla="*/ 2147483647 w 97"/>
                <a:gd name="T25" fmla="*/ 2147483647 h 334"/>
                <a:gd name="T26" fmla="*/ 2147483647 w 97"/>
                <a:gd name="T27" fmla="*/ 2147483647 h 334"/>
                <a:gd name="T28" fmla="*/ 2147483647 w 97"/>
                <a:gd name="T29" fmla="*/ 2147483647 h 334"/>
                <a:gd name="T30" fmla="*/ 2147483647 w 97"/>
                <a:gd name="T31" fmla="*/ 2147483647 h 334"/>
                <a:gd name="T32" fmla="*/ 2147483647 w 97"/>
                <a:gd name="T33" fmla="*/ 2147483647 h 334"/>
                <a:gd name="T34" fmla="*/ 2147483647 w 97"/>
                <a:gd name="T35" fmla="*/ 2147483647 h 334"/>
                <a:gd name="T36" fmla="*/ 2147483647 w 97"/>
                <a:gd name="T37" fmla="*/ 2147483647 h 334"/>
                <a:gd name="T38" fmla="*/ 2147483647 w 97"/>
                <a:gd name="T39" fmla="*/ 2147483647 h 334"/>
                <a:gd name="T40" fmla="*/ 2147483647 w 97"/>
                <a:gd name="T41" fmla="*/ 2147483647 h 334"/>
                <a:gd name="T42" fmla="*/ 2147483647 w 97"/>
                <a:gd name="T43" fmla="*/ 2147483647 h 334"/>
                <a:gd name="T44" fmla="*/ 2147483647 w 97"/>
                <a:gd name="T45" fmla="*/ 2147483647 h 334"/>
                <a:gd name="T46" fmla="*/ 2147483647 w 97"/>
                <a:gd name="T47" fmla="*/ 2147483647 h 334"/>
                <a:gd name="T48" fmla="*/ 2147483647 w 97"/>
                <a:gd name="T49" fmla="*/ 2147483647 h 334"/>
                <a:gd name="T50" fmla="*/ 2147483647 w 97"/>
                <a:gd name="T51" fmla="*/ 2147483647 h 334"/>
                <a:gd name="T52" fmla="*/ 2147483647 w 97"/>
                <a:gd name="T53" fmla="*/ 2147483647 h 334"/>
                <a:gd name="T54" fmla="*/ 2147483647 w 97"/>
                <a:gd name="T55" fmla="*/ 2147483647 h 334"/>
                <a:gd name="T56" fmla="*/ 2147483647 w 97"/>
                <a:gd name="T57" fmla="*/ 2147483647 h 334"/>
                <a:gd name="T58" fmla="*/ 2147483647 w 97"/>
                <a:gd name="T59" fmla="*/ 2147483647 h 334"/>
                <a:gd name="T60" fmla="*/ 2147483647 w 97"/>
                <a:gd name="T61" fmla="*/ 2147483647 h 334"/>
                <a:gd name="T62" fmla="*/ 2147483647 w 97"/>
                <a:gd name="T63" fmla="*/ 2147483647 h 334"/>
                <a:gd name="T64" fmla="*/ 2147483647 w 97"/>
                <a:gd name="T65" fmla="*/ 2147483647 h 334"/>
                <a:gd name="T66" fmla="*/ 2147483647 w 97"/>
                <a:gd name="T67" fmla="*/ 2147483647 h 334"/>
                <a:gd name="T68" fmla="*/ 2147483647 w 97"/>
                <a:gd name="T69" fmla="*/ 2147483647 h 334"/>
                <a:gd name="T70" fmla="*/ 2147483647 w 97"/>
                <a:gd name="T71" fmla="*/ 2147483647 h 334"/>
                <a:gd name="T72" fmla="*/ 2147483647 w 97"/>
                <a:gd name="T73" fmla="*/ 2147483647 h 334"/>
                <a:gd name="T74" fmla="*/ 2147483647 w 97"/>
                <a:gd name="T75" fmla="*/ 2147483647 h 334"/>
                <a:gd name="T76" fmla="*/ 2147483647 w 97"/>
                <a:gd name="T77" fmla="*/ 2147483647 h 334"/>
                <a:gd name="T78" fmla="*/ 2147483647 w 97"/>
                <a:gd name="T79" fmla="*/ 2147483647 h 334"/>
                <a:gd name="T80" fmla="*/ 2147483647 w 97"/>
                <a:gd name="T81" fmla="*/ 2147483647 h 334"/>
                <a:gd name="T82" fmla="*/ 2147483647 w 97"/>
                <a:gd name="T83" fmla="*/ 2147483647 h 334"/>
                <a:gd name="T84" fmla="*/ 2147483647 w 97"/>
                <a:gd name="T85" fmla="*/ 2147483647 h 334"/>
                <a:gd name="T86" fmla="*/ 2147483647 w 97"/>
                <a:gd name="T87" fmla="*/ 2147483647 h 334"/>
                <a:gd name="T88" fmla="*/ 2147483647 w 97"/>
                <a:gd name="T89" fmla="*/ 2147483647 h 334"/>
                <a:gd name="T90" fmla="*/ 2147483647 w 97"/>
                <a:gd name="T91" fmla="*/ 2147483647 h 334"/>
                <a:gd name="T92" fmla="*/ 2147483647 w 97"/>
                <a:gd name="T93" fmla="*/ 2147483647 h 334"/>
                <a:gd name="T94" fmla="*/ 2147483647 w 97"/>
                <a:gd name="T95" fmla="*/ 2147483647 h 334"/>
                <a:gd name="T96" fmla="*/ 2147483647 w 97"/>
                <a:gd name="T97" fmla="*/ 2147483647 h 334"/>
                <a:gd name="T98" fmla="*/ 2147483647 w 97"/>
                <a:gd name="T99" fmla="*/ 2147483647 h 3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7"/>
                <a:gd name="T151" fmla="*/ 0 h 334"/>
                <a:gd name="T152" fmla="*/ 97 w 97"/>
                <a:gd name="T153" fmla="*/ 334 h 3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7" h="334">
                  <a:moveTo>
                    <a:pt x="0" y="0"/>
                  </a:moveTo>
                  <a:lnTo>
                    <a:pt x="2" y="9"/>
                  </a:lnTo>
                  <a:lnTo>
                    <a:pt x="4" y="17"/>
                  </a:lnTo>
                  <a:lnTo>
                    <a:pt x="6" y="25"/>
                  </a:lnTo>
                  <a:lnTo>
                    <a:pt x="8" y="33"/>
                  </a:lnTo>
                  <a:lnTo>
                    <a:pt x="10" y="41"/>
                  </a:lnTo>
                  <a:lnTo>
                    <a:pt x="12" y="49"/>
                  </a:lnTo>
                  <a:lnTo>
                    <a:pt x="14" y="57"/>
                  </a:lnTo>
                  <a:lnTo>
                    <a:pt x="16" y="65"/>
                  </a:lnTo>
                  <a:lnTo>
                    <a:pt x="18" y="73"/>
                  </a:lnTo>
                  <a:lnTo>
                    <a:pt x="20" y="80"/>
                  </a:lnTo>
                  <a:lnTo>
                    <a:pt x="22" y="88"/>
                  </a:lnTo>
                  <a:lnTo>
                    <a:pt x="24" y="96"/>
                  </a:lnTo>
                  <a:lnTo>
                    <a:pt x="26" y="103"/>
                  </a:lnTo>
                  <a:lnTo>
                    <a:pt x="28" y="111"/>
                  </a:lnTo>
                  <a:lnTo>
                    <a:pt x="30" y="118"/>
                  </a:lnTo>
                  <a:lnTo>
                    <a:pt x="32" y="125"/>
                  </a:lnTo>
                  <a:lnTo>
                    <a:pt x="34" y="133"/>
                  </a:lnTo>
                  <a:lnTo>
                    <a:pt x="36" y="140"/>
                  </a:lnTo>
                  <a:lnTo>
                    <a:pt x="38" y="147"/>
                  </a:lnTo>
                  <a:lnTo>
                    <a:pt x="40" y="154"/>
                  </a:lnTo>
                  <a:lnTo>
                    <a:pt x="42" y="162"/>
                  </a:lnTo>
                  <a:lnTo>
                    <a:pt x="44" y="169"/>
                  </a:lnTo>
                  <a:lnTo>
                    <a:pt x="46" y="176"/>
                  </a:lnTo>
                  <a:lnTo>
                    <a:pt x="48" y="182"/>
                  </a:lnTo>
                  <a:lnTo>
                    <a:pt x="50" y="189"/>
                  </a:lnTo>
                  <a:lnTo>
                    <a:pt x="52" y="196"/>
                  </a:lnTo>
                  <a:lnTo>
                    <a:pt x="54" y="203"/>
                  </a:lnTo>
                  <a:lnTo>
                    <a:pt x="56" y="210"/>
                  </a:lnTo>
                  <a:lnTo>
                    <a:pt x="58" y="216"/>
                  </a:lnTo>
                  <a:lnTo>
                    <a:pt x="60" y="223"/>
                  </a:lnTo>
                  <a:lnTo>
                    <a:pt x="62" y="229"/>
                  </a:lnTo>
                  <a:lnTo>
                    <a:pt x="64" y="236"/>
                  </a:lnTo>
                  <a:lnTo>
                    <a:pt x="66" y="242"/>
                  </a:lnTo>
                  <a:lnTo>
                    <a:pt x="68" y="248"/>
                  </a:lnTo>
                  <a:lnTo>
                    <a:pt x="70" y="255"/>
                  </a:lnTo>
                  <a:lnTo>
                    <a:pt x="72" y="261"/>
                  </a:lnTo>
                  <a:lnTo>
                    <a:pt x="74" y="267"/>
                  </a:lnTo>
                  <a:lnTo>
                    <a:pt x="76" y="273"/>
                  </a:lnTo>
                  <a:lnTo>
                    <a:pt x="78" y="279"/>
                  </a:lnTo>
                  <a:lnTo>
                    <a:pt x="80" y="285"/>
                  </a:lnTo>
                  <a:lnTo>
                    <a:pt x="82" y="291"/>
                  </a:lnTo>
                  <a:lnTo>
                    <a:pt x="84" y="297"/>
                  </a:lnTo>
                  <a:lnTo>
                    <a:pt x="86" y="303"/>
                  </a:lnTo>
                  <a:lnTo>
                    <a:pt x="88" y="308"/>
                  </a:lnTo>
                  <a:lnTo>
                    <a:pt x="90" y="314"/>
                  </a:lnTo>
                  <a:lnTo>
                    <a:pt x="92" y="320"/>
                  </a:lnTo>
                  <a:lnTo>
                    <a:pt x="94" y="325"/>
                  </a:lnTo>
                  <a:lnTo>
                    <a:pt x="96" y="331"/>
                  </a:lnTo>
                  <a:lnTo>
                    <a:pt x="97" y="334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88" name="Rectangle 87"/>
          <p:cNvSpPr/>
          <p:nvPr/>
        </p:nvSpPr>
        <p:spPr>
          <a:xfrm>
            <a:off x="0" y="3941379"/>
            <a:ext cx="8954814" cy="2601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3" name="Freeform 241"/>
          <p:cNvSpPr>
            <a:spLocks/>
          </p:cNvSpPr>
          <p:nvPr/>
        </p:nvSpPr>
        <p:spPr bwMode="auto">
          <a:xfrm>
            <a:off x="1431925" y="3835400"/>
            <a:ext cx="2151063" cy="1716088"/>
          </a:xfrm>
          <a:custGeom>
            <a:avLst/>
            <a:gdLst>
              <a:gd name="T0" fmla="*/ 2147483647 w 373"/>
              <a:gd name="T1" fmla="*/ 2147483647 h 257"/>
              <a:gd name="T2" fmla="*/ 2147483647 w 373"/>
              <a:gd name="T3" fmla="*/ 2147483647 h 257"/>
              <a:gd name="T4" fmla="*/ 2147483647 w 373"/>
              <a:gd name="T5" fmla="*/ 2147483647 h 257"/>
              <a:gd name="T6" fmla="*/ 2147483647 w 373"/>
              <a:gd name="T7" fmla="*/ 2147483647 h 257"/>
              <a:gd name="T8" fmla="*/ 2147483647 w 373"/>
              <a:gd name="T9" fmla="*/ 2147483647 h 257"/>
              <a:gd name="T10" fmla="*/ 2147483647 w 373"/>
              <a:gd name="T11" fmla="*/ 2147483647 h 257"/>
              <a:gd name="T12" fmla="*/ 2147483647 w 373"/>
              <a:gd name="T13" fmla="*/ 2147483647 h 257"/>
              <a:gd name="T14" fmla="*/ 2147483647 w 373"/>
              <a:gd name="T15" fmla="*/ 2147483647 h 257"/>
              <a:gd name="T16" fmla="*/ 2147483647 w 373"/>
              <a:gd name="T17" fmla="*/ 2147483647 h 257"/>
              <a:gd name="T18" fmla="*/ 2147483647 w 373"/>
              <a:gd name="T19" fmla="*/ 2147483647 h 257"/>
              <a:gd name="T20" fmla="*/ 2147483647 w 373"/>
              <a:gd name="T21" fmla="*/ 2147483647 h 257"/>
              <a:gd name="T22" fmla="*/ 2147483647 w 373"/>
              <a:gd name="T23" fmla="*/ 2147483647 h 257"/>
              <a:gd name="T24" fmla="*/ 2147483647 w 373"/>
              <a:gd name="T25" fmla="*/ 2147483647 h 257"/>
              <a:gd name="T26" fmla="*/ 2147483647 w 373"/>
              <a:gd name="T27" fmla="*/ 2147483647 h 257"/>
              <a:gd name="T28" fmla="*/ 2147483647 w 373"/>
              <a:gd name="T29" fmla="*/ 2147483647 h 257"/>
              <a:gd name="T30" fmla="*/ 2147483647 w 373"/>
              <a:gd name="T31" fmla="*/ 2147483647 h 257"/>
              <a:gd name="T32" fmla="*/ 2147483647 w 373"/>
              <a:gd name="T33" fmla="*/ 2147483647 h 257"/>
              <a:gd name="T34" fmla="*/ 2147483647 w 373"/>
              <a:gd name="T35" fmla="*/ 2147483647 h 257"/>
              <a:gd name="T36" fmla="*/ 2147483647 w 373"/>
              <a:gd name="T37" fmla="*/ 2147483647 h 257"/>
              <a:gd name="T38" fmla="*/ 2147483647 w 373"/>
              <a:gd name="T39" fmla="*/ 2147483647 h 257"/>
              <a:gd name="T40" fmla="*/ 2147483647 w 373"/>
              <a:gd name="T41" fmla="*/ 2147483647 h 257"/>
              <a:gd name="T42" fmla="*/ 2147483647 w 373"/>
              <a:gd name="T43" fmla="*/ 2147483647 h 257"/>
              <a:gd name="T44" fmla="*/ 2147483647 w 373"/>
              <a:gd name="T45" fmla="*/ 2147483647 h 257"/>
              <a:gd name="T46" fmla="*/ 2147483647 w 373"/>
              <a:gd name="T47" fmla="*/ 2147483647 h 257"/>
              <a:gd name="T48" fmla="*/ 2147483647 w 373"/>
              <a:gd name="T49" fmla="*/ 2147483647 h 257"/>
              <a:gd name="T50" fmla="*/ 2147483647 w 373"/>
              <a:gd name="T51" fmla="*/ 2147483647 h 257"/>
              <a:gd name="T52" fmla="*/ 2147483647 w 373"/>
              <a:gd name="T53" fmla="*/ 2147483647 h 257"/>
              <a:gd name="T54" fmla="*/ 2147483647 w 373"/>
              <a:gd name="T55" fmla="*/ 2147483647 h 257"/>
              <a:gd name="T56" fmla="*/ 2147483647 w 373"/>
              <a:gd name="T57" fmla="*/ 2147483647 h 257"/>
              <a:gd name="T58" fmla="*/ 2147483647 w 373"/>
              <a:gd name="T59" fmla="*/ 2147483647 h 257"/>
              <a:gd name="T60" fmla="*/ 2147483647 w 373"/>
              <a:gd name="T61" fmla="*/ 2147483647 h 257"/>
              <a:gd name="T62" fmla="*/ 2147483647 w 373"/>
              <a:gd name="T63" fmla="*/ 2147483647 h 257"/>
              <a:gd name="T64" fmla="*/ 2147483647 w 373"/>
              <a:gd name="T65" fmla="*/ 2147483647 h 257"/>
              <a:gd name="T66" fmla="*/ 2147483647 w 373"/>
              <a:gd name="T67" fmla="*/ 2147483647 h 257"/>
              <a:gd name="T68" fmla="*/ 2147483647 w 373"/>
              <a:gd name="T69" fmla="*/ 2147483647 h 257"/>
              <a:gd name="T70" fmla="*/ 2147483647 w 373"/>
              <a:gd name="T71" fmla="*/ 2147483647 h 257"/>
              <a:gd name="T72" fmla="*/ 2147483647 w 373"/>
              <a:gd name="T73" fmla="*/ 2147483647 h 257"/>
              <a:gd name="T74" fmla="*/ 2147483647 w 373"/>
              <a:gd name="T75" fmla="*/ 2147483647 h 257"/>
              <a:gd name="T76" fmla="*/ 2147483647 w 373"/>
              <a:gd name="T77" fmla="*/ 2147483647 h 257"/>
              <a:gd name="T78" fmla="*/ 2147483647 w 373"/>
              <a:gd name="T79" fmla="*/ 2147483647 h 257"/>
              <a:gd name="T80" fmla="*/ 2147483647 w 373"/>
              <a:gd name="T81" fmla="*/ 2147483647 h 257"/>
              <a:gd name="T82" fmla="*/ 2147483647 w 373"/>
              <a:gd name="T83" fmla="*/ 2147483647 h 257"/>
              <a:gd name="T84" fmla="*/ 2147483647 w 373"/>
              <a:gd name="T85" fmla="*/ 2147483647 h 257"/>
              <a:gd name="T86" fmla="*/ 2147483647 w 373"/>
              <a:gd name="T87" fmla="*/ 2147483647 h 257"/>
              <a:gd name="T88" fmla="*/ 2147483647 w 373"/>
              <a:gd name="T89" fmla="*/ 2147483647 h 257"/>
              <a:gd name="T90" fmla="*/ 2147483647 w 373"/>
              <a:gd name="T91" fmla="*/ 2147483647 h 257"/>
              <a:gd name="T92" fmla="*/ 2147483647 w 373"/>
              <a:gd name="T93" fmla="*/ 2147483647 h 257"/>
              <a:gd name="T94" fmla="*/ 2147483647 w 373"/>
              <a:gd name="T95" fmla="*/ 2147483647 h 257"/>
              <a:gd name="T96" fmla="*/ 2147483647 w 373"/>
              <a:gd name="T97" fmla="*/ 2147483647 h 257"/>
              <a:gd name="T98" fmla="*/ 2147483647 w 373"/>
              <a:gd name="T99" fmla="*/ 2147483647 h 257"/>
              <a:gd name="T100" fmla="*/ 2147483647 w 373"/>
              <a:gd name="T101" fmla="*/ 2147483647 h 257"/>
              <a:gd name="T102" fmla="*/ 2147483647 w 373"/>
              <a:gd name="T103" fmla="*/ 2147483647 h 257"/>
              <a:gd name="T104" fmla="*/ 2147483647 w 373"/>
              <a:gd name="T105" fmla="*/ 2147483647 h 257"/>
              <a:gd name="T106" fmla="*/ 2147483647 w 373"/>
              <a:gd name="T107" fmla="*/ 2147483647 h 257"/>
              <a:gd name="T108" fmla="*/ 2147483647 w 373"/>
              <a:gd name="T109" fmla="*/ 2147483647 h 257"/>
              <a:gd name="T110" fmla="*/ 2147483647 w 373"/>
              <a:gd name="T111" fmla="*/ 2147483647 h 257"/>
              <a:gd name="T112" fmla="*/ 2147483647 w 373"/>
              <a:gd name="T113" fmla="*/ 2147483647 h 257"/>
              <a:gd name="T114" fmla="*/ 2147483647 w 373"/>
              <a:gd name="T115" fmla="*/ 2147483647 h 257"/>
              <a:gd name="T116" fmla="*/ 2147483647 w 373"/>
              <a:gd name="T117" fmla="*/ 2147483647 h 257"/>
              <a:gd name="T118" fmla="*/ 2147483647 w 373"/>
              <a:gd name="T119" fmla="*/ 2147483647 h 257"/>
              <a:gd name="T120" fmla="*/ 2147483647 w 373"/>
              <a:gd name="T121" fmla="*/ 2147483647 h 257"/>
              <a:gd name="T122" fmla="*/ 2147483647 w 373"/>
              <a:gd name="T123" fmla="*/ 2147483647 h 2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7"/>
              <a:gd name="T188" fmla="*/ 373 w 373"/>
              <a:gd name="T189" fmla="*/ 257 h 2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7">
                <a:moveTo>
                  <a:pt x="0" y="4"/>
                </a:moveTo>
                <a:lnTo>
                  <a:pt x="2" y="9"/>
                </a:lnTo>
                <a:lnTo>
                  <a:pt x="4" y="15"/>
                </a:lnTo>
                <a:lnTo>
                  <a:pt x="6" y="20"/>
                </a:lnTo>
                <a:lnTo>
                  <a:pt x="8" y="25"/>
                </a:lnTo>
                <a:lnTo>
                  <a:pt x="10" y="30"/>
                </a:lnTo>
                <a:lnTo>
                  <a:pt x="12" y="36"/>
                </a:lnTo>
                <a:lnTo>
                  <a:pt x="14" y="41"/>
                </a:lnTo>
                <a:lnTo>
                  <a:pt x="16" y="46"/>
                </a:lnTo>
                <a:lnTo>
                  <a:pt x="18" y="51"/>
                </a:lnTo>
                <a:lnTo>
                  <a:pt x="20" y="56"/>
                </a:lnTo>
                <a:lnTo>
                  <a:pt x="22" y="60"/>
                </a:lnTo>
                <a:lnTo>
                  <a:pt x="24" y="65"/>
                </a:lnTo>
                <a:lnTo>
                  <a:pt x="26" y="70"/>
                </a:lnTo>
                <a:lnTo>
                  <a:pt x="28" y="74"/>
                </a:lnTo>
                <a:lnTo>
                  <a:pt x="30" y="79"/>
                </a:lnTo>
                <a:lnTo>
                  <a:pt x="32" y="84"/>
                </a:lnTo>
                <a:lnTo>
                  <a:pt x="34" y="88"/>
                </a:lnTo>
                <a:lnTo>
                  <a:pt x="36" y="93"/>
                </a:lnTo>
                <a:lnTo>
                  <a:pt x="38" y="97"/>
                </a:lnTo>
                <a:lnTo>
                  <a:pt x="40" y="101"/>
                </a:lnTo>
                <a:lnTo>
                  <a:pt x="42" y="105"/>
                </a:lnTo>
                <a:lnTo>
                  <a:pt x="44" y="110"/>
                </a:lnTo>
                <a:lnTo>
                  <a:pt x="46" y="114"/>
                </a:lnTo>
                <a:lnTo>
                  <a:pt x="48" y="118"/>
                </a:lnTo>
                <a:lnTo>
                  <a:pt x="50" y="122"/>
                </a:lnTo>
                <a:lnTo>
                  <a:pt x="52" y="126"/>
                </a:lnTo>
                <a:lnTo>
                  <a:pt x="54" y="130"/>
                </a:lnTo>
                <a:lnTo>
                  <a:pt x="56" y="133"/>
                </a:lnTo>
                <a:lnTo>
                  <a:pt x="58" y="137"/>
                </a:lnTo>
                <a:lnTo>
                  <a:pt x="60" y="141"/>
                </a:lnTo>
                <a:lnTo>
                  <a:pt x="62" y="145"/>
                </a:lnTo>
                <a:lnTo>
                  <a:pt x="64" y="148"/>
                </a:lnTo>
                <a:lnTo>
                  <a:pt x="66" y="152"/>
                </a:lnTo>
                <a:lnTo>
                  <a:pt x="68" y="155"/>
                </a:lnTo>
                <a:lnTo>
                  <a:pt x="70" y="159"/>
                </a:lnTo>
                <a:lnTo>
                  <a:pt x="72" y="162"/>
                </a:lnTo>
                <a:lnTo>
                  <a:pt x="74" y="165"/>
                </a:lnTo>
                <a:lnTo>
                  <a:pt x="76" y="169"/>
                </a:lnTo>
                <a:lnTo>
                  <a:pt x="78" y="172"/>
                </a:lnTo>
                <a:lnTo>
                  <a:pt x="80" y="175"/>
                </a:lnTo>
                <a:lnTo>
                  <a:pt x="82" y="178"/>
                </a:lnTo>
                <a:lnTo>
                  <a:pt x="84" y="181"/>
                </a:lnTo>
                <a:lnTo>
                  <a:pt x="86" y="184"/>
                </a:lnTo>
                <a:lnTo>
                  <a:pt x="88" y="187"/>
                </a:lnTo>
                <a:lnTo>
                  <a:pt x="90" y="190"/>
                </a:lnTo>
                <a:lnTo>
                  <a:pt x="92" y="192"/>
                </a:lnTo>
                <a:lnTo>
                  <a:pt x="94" y="195"/>
                </a:lnTo>
                <a:lnTo>
                  <a:pt x="96" y="198"/>
                </a:lnTo>
                <a:lnTo>
                  <a:pt x="98" y="200"/>
                </a:lnTo>
                <a:lnTo>
                  <a:pt x="100" y="203"/>
                </a:lnTo>
                <a:lnTo>
                  <a:pt x="102" y="205"/>
                </a:lnTo>
                <a:lnTo>
                  <a:pt x="104" y="208"/>
                </a:lnTo>
                <a:lnTo>
                  <a:pt x="106" y="210"/>
                </a:lnTo>
                <a:lnTo>
                  <a:pt x="108" y="213"/>
                </a:lnTo>
                <a:lnTo>
                  <a:pt x="110" y="215"/>
                </a:lnTo>
                <a:lnTo>
                  <a:pt x="112" y="217"/>
                </a:lnTo>
                <a:lnTo>
                  <a:pt x="114" y="219"/>
                </a:lnTo>
                <a:lnTo>
                  <a:pt x="116" y="221"/>
                </a:lnTo>
                <a:lnTo>
                  <a:pt x="118" y="223"/>
                </a:lnTo>
                <a:lnTo>
                  <a:pt x="120" y="225"/>
                </a:lnTo>
                <a:lnTo>
                  <a:pt x="122" y="227"/>
                </a:lnTo>
                <a:lnTo>
                  <a:pt x="124" y="229"/>
                </a:lnTo>
                <a:lnTo>
                  <a:pt x="126" y="231"/>
                </a:lnTo>
                <a:lnTo>
                  <a:pt x="128" y="232"/>
                </a:lnTo>
                <a:lnTo>
                  <a:pt x="130" y="234"/>
                </a:lnTo>
                <a:lnTo>
                  <a:pt x="132" y="236"/>
                </a:lnTo>
                <a:lnTo>
                  <a:pt x="134" y="237"/>
                </a:lnTo>
                <a:lnTo>
                  <a:pt x="136" y="239"/>
                </a:lnTo>
                <a:lnTo>
                  <a:pt x="138" y="240"/>
                </a:lnTo>
                <a:lnTo>
                  <a:pt x="140" y="242"/>
                </a:lnTo>
                <a:lnTo>
                  <a:pt x="142" y="243"/>
                </a:lnTo>
                <a:lnTo>
                  <a:pt x="144" y="244"/>
                </a:lnTo>
                <a:lnTo>
                  <a:pt x="146" y="245"/>
                </a:lnTo>
                <a:lnTo>
                  <a:pt x="148" y="247"/>
                </a:lnTo>
                <a:lnTo>
                  <a:pt x="150" y="248"/>
                </a:lnTo>
                <a:lnTo>
                  <a:pt x="152" y="249"/>
                </a:lnTo>
                <a:lnTo>
                  <a:pt x="154" y="250"/>
                </a:lnTo>
                <a:lnTo>
                  <a:pt x="156" y="250"/>
                </a:lnTo>
                <a:lnTo>
                  <a:pt x="158" y="251"/>
                </a:lnTo>
                <a:lnTo>
                  <a:pt x="160" y="252"/>
                </a:lnTo>
                <a:lnTo>
                  <a:pt x="162" y="253"/>
                </a:lnTo>
                <a:lnTo>
                  <a:pt x="164" y="254"/>
                </a:lnTo>
                <a:lnTo>
                  <a:pt x="166" y="254"/>
                </a:lnTo>
                <a:lnTo>
                  <a:pt x="168" y="255"/>
                </a:lnTo>
                <a:lnTo>
                  <a:pt x="170" y="255"/>
                </a:lnTo>
                <a:lnTo>
                  <a:pt x="172" y="256"/>
                </a:lnTo>
                <a:lnTo>
                  <a:pt x="174" y="256"/>
                </a:lnTo>
                <a:lnTo>
                  <a:pt x="176" y="256"/>
                </a:lnTo>
                <a:lnTo>
                  <a:pt x="178" y="257"/>
                </a:lnTo>
                <a:lnTo>
                  <a:pt x="180" y="257"/>
                </a:lnTo>
                <a:lnTo>
                  <a:pt x="182" y="257"/>
                </a:lnTo>
                <a:lnTo>
                  <a:pt x="184" y="257"/>
                </a:lnTo>
                <a:lnTo>
                  <a:pt x="186" y="257"/>
                </a:lnTo>
                <a:lnTo>
                  <a:pt x="188" y="257"/>
                </a:lnTo>
                <a:lnTo>
                  <a:pt x="190" y="257"/>
                </a:lnTo>
                <a:lnTo>
                  <a:pt x="192" y="257"/>
                </a:lnTo>
                <a:lnTo>
                  <a:pt x="194" y="257"/>
                </a:lnTo>
                <a:lnTo>
                  <a:pt x="196" y="256"/>
                </a:lnTo>
                <a:lnTo>
                  <a:pt x="198" y="256"/>
                </a:lnTo>
                <a:lnTo>
                  <a:pt x="200" y="256"/>
                </a:lnTo>
                <a:lnTo>
                  <a:pt x="202" y="255"/>
                </a:lnTo>
                <a:lnTo>
                  <a:pt x="204" y="255"/>
                </a:lnTo>
                <a:lnTo>
                  <a:pt x="206" y="254"/>
                </a:lnTo>
                <a:lnTo>
                  <a:pt x="208" y="253"/>
                </a:lnTo>
                <a:lnTo>
                  <a:pt x="210" y="253"/>
                </a:lnTo>
                <a:lnTo>
                  <a:pt x="212" y="252"/>
                </a:lnTo>
                <a:lnTo>
                  <a:pt x="214" y="251"/>
                </a:lnTo>
                <a:lnTo>
                  <a:pt x="216" y="250"/>
                </a:lnTo>
                <a:lnTo>
                  <a:pt x="218" y="249"/>
                </a:lnTo>
                <a:lnTo>
                  <a:pt x="220" y="248"/>
                </a:lnTo>
                <a:lnTo>
                  <a:pt x="222" y="247"/>
                </a:lnTo>
                <a:lnTo>
                  <a:pt x="224" y="246"/>
                </a:lnTo>
                <a:lnTo>
                  <a:pt x="226" y="245"/>
                </a:lnTo>
                <a:lnTo>
                  <a:pt x="228" y="244"/>
                </a:lnTo>
                <a:lnTo>
                  <a:pt x="230" y="243"/>
                </a:lnTo>
                <a:lnTo>
                  <a:pt x="232" y="241"/>
                </a:lnTo>
                <a:lnTo>
                  <a:pt x="234" y="240"/>
                </a:lnTo>
                <a:lnTo>
                  <a:pt x="236" y="239"/>
                </a:lnTo>
                <a:lnTo>
                  <a:pt x="238" y="237"/>
                </a:lnTo>
                <a:lnTo>
                  <a:pt x="240" y="236"/>
                </a:lnTo>
                <a:lnTo>
                  <a:pt x="242" y="234"/>
                </a:lnTo>
                <a:lnTo>
                  <a:pt x="244" y="232"/>
                </a:lnTo>
                <a:lnTo>
                  <a:pt x="246" y="230"/>
                </a:lnTo>
                <a:lnTo>
                  <a:pt x="248" y="229"/>
                </a:lnTo>
                <a:lnTo>
                  <a:pt x="250" y="227"/>
                </a:lnTo>
                <a:lnTo>
                  <a:pt x="252" y="225"/>
                </a:lnTo>
                <a:lnTo>
                  <a:pt x="254" y="223"/>
                </a:lnTo>
                <a:lnTo>
                  <a:pt x="256" y="221"/>
                </a:lnTo>
                <a:lnTo>
                  <a:pt x="258" y="219"/>
                </a:lnTo>
                <a:lnTo>
                  <a:pt x="260" y="217"/>
                </a:lnTo>
                <a:lnTo>
                  <a:pt x="262" y="215"/>
                </a:lnTo>
                <a:lnTo>
                  <a:pt x="264" y="212"/>
                </a:lnTo>
                <a:lnTo>
                  <a:pt x="266" y="210"/>
                </a:lnTo>
                <a:lnTo>
                  <a:pt x="268" y="208"/>
                </a:lnTo>
                <a:lnTo>
                  <a:pt x="270" y="205"/>
                </a:lnTo>
                <a:lnTo>
                  <a:pt x="272" y="203"/>
                </a:lnTo>
                <a:lnTo>
                  <a:pt x="274" y="200"/>
                </a:lnTo>
                <a:lnTo>
                  <a:pt x="276" y="197"/>
                </a:lnTo>
                <a:lnTo>
                  <a:pt x="278" y="195"/>
                </a:lnTo>
                <a:lnTo>
                  <a:pt x="280" y="192"/>
                </a:lnTo>
                <a:lnTo>
                  <a:pt x="282" y="189"/>
                </a:lnTo>
                <a:lnTo>
                  <a:pt x="284" y="186"/>
                </a:lnTo>
                <a:lnTo>
                  <a:pt x="286" y="184"/>
                </a:lnTo>
                <a:lnTo>
                  <a:pt x="288" y="181"/>
                </a:lnTo>
                <a:lnTo>
                  <a:pt x="290" y="178"/>
                </a:lnTo>
                <a:lnTo>
                  <a:pt x="292" y="174"/>
                </a:lnTo>
                <a:lnTo>
                  <a:pt x="294" y="171"/>
                </a:lnTo>
                <a:lnTo>
                  <a:pt x="296" y="168"/>
                </a:lnTo>
                <a:lnTo>
                  <a:pt x="298" y="165"/>
                </a:lnTo>
                <a:lnTo>
                  <a:pt x="300" y="162"/>
                </a:lnTo>
                <a:lnTo>
                  <a:pt x="302" y="158"/>
                </a:lnTo>
                <a:lnTo>
                  <a:pt x="304" y="155"/>
                </a:lnTo>
                <a:lnTo>
                  <a:pt x="306" y="151"/>
                </a:lnTo>
                <a:lnTo>
                  <a:pt x="308" y="148"/>
                </a:lnTo>
                <a:lnTo>
                  <a:pt x="310" y="144"/>
                </a:lnTo>
                <a:lnTo>
                  <a:pt x="312" y="140"/>
                </a:lnTo>
                <a:lnTo>
                  <a:pt x="314" y="137"/>
                </a:lnTo>
                <a:lnTo>
                  <a:pt x="316" y="133"/>
                </a:lnTo>
                <a:lnTo>
                  <a:pt x="318" y="129"/>
                </a:lnTo>
                <a:lnTo>
                  <a:pt x="320" y="125"/>
                </a:lnTo>
                <a:lnTo>
                  <a:pt x="322" y="121"/>
                </a:lnTo>
                <a:lnTo>
                  <a:pt x="324" y="117"/>
                </a:lnTo>
                <a:lnTo>
                  <a:pt x="326" y="113"/>
                </a:lnTo>
                <a:lnTo>
                  <a:pt x="328" y="109"/>
                </a:lnTo>
                <a:lnTo>
                  <a:pt x="330" y="105"/>
                </a:lnTo>
                <a:lnTo>
                  <a:pt x="332" y="101"/>
                </a:lnTo>
                <a:lnTo>
                  <a:pt x="334" y="96"/>
                </a:lnTo>
                <a:lnTo>
                  <a:pt x="336" y="92"/>
                </a:lnTo>
                <a:lnTo>
                  <a:pt x="338" y="87"/>
                </a:lnTo>
                <a:lnTo>
                  <a:pt x="340" y="83"/>
                </a:lnTo>
                <a:lnTo>
                  <a:pt x="342" y="78"/>
                </a:lnTo>
                <a:lnTo>
                  <a:pt x="344" y="74"/>
                </a:lnTo>
                <a:lnTo>
                  <a:pt x="346" y="69"/>
                </a:lnTo>
                <a:lnTo>
                  <a:pt x="348" y="64"/>
                </a:lnTo>
                <a:lnTo>
                  <a:pt x="350" y="60"/>
                </a:lnTo>
                <a:lnTo>
                  <a:pt x="352" y="55"/>
                </a:lnTo>
                <a:lnTo>
                  <a:pt x="354" y="50"/>
                </a:lnTo>
                <a:lnTo>
                  <a:pt x="356" y="45"/>
                </a:lnTo>
                <a:lnTo>
                  <a:pt x="358" y="40"/>
                </a:lnTo>
                <a:lnTo>
                  <a:pt x="360" y="35"/>
                </a:lnTo>
                <a:lnTo>
                  <a:pt x="362" y="30"/>
                </a:lnTo>
                <a:lnTo>
                  <a:pt x="364" y="24"/>
                </a:lnTo>
                <a:lnTo>
                  <a:pt x="366" y="19"/>
                </a:lnTo>
                <a:lnTo>
                  <a:pt x="368" y="14"/>
                </a:lnTo>
                <a:lnTo>
                  <a:pt x="370" y="9"/>
                </a:lnTo>
                <a:lnTo>
                  <a:pt x="372" y="3"/>
                </a:lnTo>
                <a:lnTo>
                  <a:pt x="373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5369" name="TextBox 75"/>
          <p:cNvSpPr txBox="1">
            <a:spLocks noChangeArrowheads="1"/>
          </p:cNvSpPr>
          <p:nvPr/>
        </p:nvSpPr>
        <p:spPr bwMode="auto">
          <a:xfrm>
            <a:off x="0" y="6611938"/>
            <a:ext cx="4022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 Homework Depot </a:t>
            </a:r>
            <a:r>
              <a:rPr lang="en-CA" sz="1000">
                <a:hlinkClick r:id="rId3"/>
              </a:rPr>
              <a:t>www.BCMath.ca</a:t>
            </a:r>
            <a:r>
              <a:rPr lang="en-CA" sz="100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33968" y="3933056"/>
            <a:ext cx="8298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200" dirty="0"/>
              <a:t>Note: Any number outside of the absolute value sign will be performed afterwards</a:t>
            </a:r>
          </a:p>
        </p:txBody>
      </p:sp>
      <p:graphicFrame>
        <p:nvGraphicFramePr>
          <p:cNvPr id="82" name="Object 18"/>
          <p:cNvGraphicFramePr>
            <a:graphicFrameLocks noChangeAspect="1"/>
          </p:cNvGraphicFramePr>
          <p:nvPr/>
        </p:nvGraphicFramePr>
        <p:xfrm>
          <a:off x="1504950" y="4591050"/>
          <a:ext cx="16097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669" imgH="355446" progId="Equation.DSMT4">
                  <p:embed/>
                </p:oleObj>
              </mc:Choice>
              <mc:Fallback>
                <p:oleObj name="Equation" r:id="rId4" imgW="761669" imgH="355446" progId="Equation.DSMT4">
                  <p:embed/>
                  <p:pic>
                    <p:nvPicPr>
                      <p:cNvPr id="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4591050"/>
                        <a:ext cx="16097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6"/>
          <p:cNvGraphicFramePr>
            <a:graphicFrameLocks noChangeAspect="1"/>
          </p:cNvGraphicFramePr>
          <p:nvPr/>
        </p:nvGraphicFramePr>
        <p:xfrm>
          <a:off x="4733925" y="4533900"/>
          <a:ext cx="173196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669" imgH="355446" progId="Equation.DSMT4">
                  <p:embed/>
                </p:oleObj>
              </mc:Choice>
              <mc:Fallback>
                <p:oleObj name="Equation" r:id="rId6" imgW="761669" imgH="355446" progId="Equation.DSMT4">
                  <p:embed/>
                  <p:pic>
                    <p:nvPicPr>
                      <p:cNvPr id="83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4533900"/>
                        <a:ext cx="1731963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Box 83"/>
          <p:cNvSpPr txBox="1"/>
          <p:nvPr/>
        </p:nvSpPr>
        <p:spPr>
          <a:xfrm>
            <a:off x="125413" y="5611813"/>
            <a:ext cx="4140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First take the abs of the parabola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5888" y="6015038"/>
            <a:ext cx="42322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Then shift the graph 4 units down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545013" y="5621338"/>
            <a:ext cx="42021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First shift the graph 4 units down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535488" y="6024563"/>
            <a:ext cx="41719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Then take the abs of the parabola</a:t>
            </a:r>
          </a:p>
        </p:txBody>
      </p:sp>
    </p:spTree>
    <p:extLst>
      <p:ext uri="{BB962C8B-B14F-4D97-AF65-F5344CB8AC3E}">
        <p14:creationId xmlns:p14="http://schemas.microsoft.com/office/powerpoint/2010/main" val="348846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  <p:bldP spid="252" grpId="0" animBg="1"/>
      <p:bldP spid="77" grpId="0" animBg="1"/>
      <p:bldP spid="88" grpId="0" animBg="1"/>
      <p:bldP spid="253" grpId="0" animBg="1"/>
      <p:bldP spid="3" grpId="0"/>
      <p:bldP spid="84" grpId="0"/>
      <p:bldP spid="85" grpId="0"/>
      <p:bldP spid="86" grpId="0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054" y="127670"/>
            <a:ext cx="8934450" cy="44910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800" dirty="0">
                <a:solidFill>
                  <a:schemeClr val="tx2">
                    <a:satMod val="130000"/>
                  </a:schemeClr>
                </a:solidFill>
              </a:rPr>
              <a:t>II) Piece Wise Function of ABS Value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98474" y="604911"/>
            <a:ext cx="8932984" cy="2032001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/>
              <a:t>A piece wise function is a way to expression your equation based on separate domains with your x-intercepts</a:t>
            </a:r>
          </a:p>
          <a:p>
            <a:pPr eaLnBrk="1" hangingPunct="1"/>
            <a:r>
              <a:rPr lang="en-CA" dirty="0"/>
              <a:t>A negative sign will be placed in front for the part of the graph that was reflected up-side down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925673" y="2514476"/>
          <a:ext cx="14859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531" imgH="431613" progId="Equation.DSMT4">
                  <p:embed/>
                </p:oleObj>
              </mc:Choice>
              <mc:Fallback>
                <p:oleObj name="Equation" r:id="rId3" imgW="850531" imgH="431613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5673" y="2514476"/>
                        <a:ext cx="1485900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0" name="Group 14"/>
          <p:cNvGrpSpPr>
            <a:grpSpLocks noChangeAspect="1"/>
          </p:cNvGrpSpPr>
          <p:nvPr/>
        </p:nvGrpSpPr>
        <p:grpSpPr bwMode="auto">
          <a:xfrm>
            <a:off x="353690" y="2747963"/>
            <a:ext cx="3884613" cy="3865562"/>
            <a:chOff x="-192" y="1075"/>
            <a:chExt cx="2712" cy="2698"/>
          </a:xfrm>
        </p:grpSpPr>
        <p:sp>
          <p:nvSpPr>
            <p:cNvPr id="3101" name="AutoShape 13"/>
            <p:cNvSpPr>
              <a:spLocks noChangeAspect="1" noChangeArrowheads="1" noTextEdit="1"/>
            </p:cNvSpPr>
            <p:nvPr/>
          </p:nvSpPr>
          <p:spPr bwMode="auto">
            <a:xfrm>
              <a:off x="-192" y="1080"/>
              <a:ext cx="2712" cy="2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2" name="Rectangle 15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03" name="Line 16"/>
            <p:cNvSpPr>
              <a:spLocks noChangeShapeType="1"/>
            </p:cNvSpPr>
            <p:nvPr/>
          </p:nvSpPr>
          <p:spPr bwMode="auto">
            <a:xfrm flipV="1">
              <a:off x="1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4" name="Line 17"/>
            <p:cNvSpPr>
              <a:spLocks noChangeShapeType="1"/>
            </p:cNvSpPr>
            <p:nvPr/>
          </p:nvSpPr>
          <p:spPr bwMode="auto">
            <a:xfrm flipV="1">
              <a:off x="2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5" name="Line 18"/>
            <p:cNvSpPr>
              <a:spLocks noChangeShapeType="1"/>
            </p:cNvSpPr>
            <p:nvPr/>
          </p:nvSpPr>
          <p:spPr bwMode="auto">
            <a:xfrm flipV="1">
              <a:off x="22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6" name="Line 19"/>
            <p:cNvSpPr>
              <a:spLocks noChangeShapeType="1"/>
            </p:cNvSpPr>
            <p:nvPr/>
          </p:nvSpPr>
          <p:spPr bwMode="auto">
            <a:xfrm flipV="1">
              <a:off x="22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7" name="Line 20"/>
            <p:cNvSpPr>
              <a:spLocks noChangeShapeType="1"/>
            </p:cNvSpPr>
            <p:nvPr/>
          </p:nvSpPr>
          <p:spPr bwMode="auto">
            <a:xfrm flipV="1">
              <a:off x="43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8" name="Line 21"/>
            <p:cNvSpPr>
              <a:spLocks noChangeShapeType="1"/>
            </p:cNvSpPr>
            <p:nvPr/>
          </p:nvSpPr>
          <p:spPr bwMode="auto">
            <a:xfrm flipV="1">
              <a:off x="43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9" name="Line 22"/>
            <p:cNvSpPr>
              <a:spLocks noChangeShapeType="1"/>
            </p:cNvSpPr>
            <p:nvPr/>
          </p:nvSpPr>
          <p:spPr bwMode="auto">
            <a:xfrm flipV="1">
              <a:off x="64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0" name="Line 23"/>
            <p:cNvSpPr>
              <a:spLocks noChangeShapeType="1"/>
            </p:cNvSpPr>
            <p:nvPr/>
          </p:nvSpPr>
          <p:spPr bwMode="auto">
            <a:xfrm flipV="1">
              <a:off x="64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1" name="Line 24"/>
            <p:cNvSpPr>
              <a:spLocks noChangeShapeType="1"/>
            </p:cNvSpPr>
            <p:nvPr/>
          </p:nvSpPr>
          <p:spPr bwMode="auto">
            <a:xfrm flipV="1">
              <a:off x="105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2" name="Line 25"/>
            <p:cNvSpPr>
              <a:spLocks noChangeShapeType="1"/>
            </p:cNvSpPr>
            <p:nvPr/>
          </p:nvSpPr>
          <p:spPr bwMode="auto">
            <a:xfrm flipV="1">
              <a:off x="106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3" name="Line 26"/>
            <p:cNvSpPr>
              <a:spLocks noChangeShapeType="1"/>
            </p:cNvSpPr>
            <p:nvPr/>
          </p:nvSpPr>
          <p:spPr bwMode="auto">
            <a:xfrm flipV="1">
              <a:off x="126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4" name="Line 27"/>
            <p:cNvSpPr>
              <a:spLocks noChangeShapeType="1"/>
            </p:cNvSpPr>
            <p:nvPr/>
          </p:nvSpPr>
          <p:spPr bwMode="auto">
            <a:xfrm flipV="1">
              <a:off x="126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28"/>
            <p:cNvSpPr>
              <a:spLocks noChangeShapeType="1"/>
            </p:cNvSpPr>
            <p:nvPr/>
          </p:nvSpPr>
          <p:spPr bwMode="auto">
            <a:xfrm flipV="1">
              <a:off x="147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Line 29"/>
            <p:cNvSpPr>
              <a:spLocks noChangeShapeType="1"/>
            </p:cNvSpPr>
            <p:nvPr/>
          </p:nvSpPr>
          <p:spPr bwMode="auto">
            <a:xfrm flipV="1">
              <a:off x="147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Line 30"/>
            <p:cNvSpPr>
              <a:spLocks noChangeShapeType="1"/>
            </p:cNvSpPr>
            <p:nvPr/>
          </p:nvSpPr>
          <p:spPr bwMode="auto">
            <a:xfrm flipV="1">
              <a:off x="168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8" name="Line 31"/>
            <p:cNvSpPr>
              <a:spLocks noChangeShapeType="1"/>
            </p:cNvSpPr>
            <p:nvPr/>
          </p:nvSpPr>
          <p:spPr bwMode="auto">
            <a:xfrm flipV="1">
              <a:off x="168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32"/>
            <p:cNvSpPr>
              <a:spLocks noChangeShapeType="1"/>
            </p:cNvSpPr>
            <p:nvPr/>
          </p:nvSpPr>
          <p:spPr bwMode="auto">
            <a:xfrm flipV="1">
              <a:off x="189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33"/>
            <p:cNvSpPr>
              <a:spLocks noChangeShapeType="1"/>
            </p:cNvSpPr>
            <p:nvPr/>
          </p:nvSpPr>
          <p:spPr bwMode="auto">
            <a:xfrm flipV="1">
              <a:off x="189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34"/>
            <p:cNvSpPr>
              <a:spLocks noChangeShapeType="1"/>
            </p:cNvSpPr>
            <p:nvPr/>
          </p:nvSpPr>
          <p:spPr bwMode="auto">
            <a:xfrm flipV="1">
              <a:off x="209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Line 35"/>
            <p:cNvSpPr>
              <a:spLocks noChangeShapeType="1"/>
            </p:cNvSpPr>
            <p:nvPr/>
          </p:nvSpPr>
          <p:spPr bwMode="auto">
            <a:xfrm flipV="1">
              <a:off x="209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3" name="Line 36"/>
            <p:cNvSpPr>
              <a:spLocks noChangeShapeType="1"/>
            </p:cNvSpPr>
            <p:nvPr/>
          </p:nvSpPr>
          <p:spPr bwMode="auto">
            <a:xfrm flipV="1">
              <a:off x="230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37"/>
            <p:cNvSpPr>
              <a:spLocks noChangeShapeType="1"/>
            </p:cNvSpPr>
            <p:nvPr/>
          </p:nvSpPr>
          <p:spPr bwMode="auto">
            <a:xfrm flipV="1">
              <a:off x="230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38"/>
            <p:cNvSpPr>
              <a:spLocks noChangeShapeType="1"/>
            </p:cNvSpPr>
            <p:nvPr/>
          </p:nvSpPr>
          <p:spPr bwMode="auto">
            <a:xfrm>
              <a:off x="-187" y="353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39"/>
            <p:cNvSpPr>
              <a:spLocks noChangeShapeType="1"/>
            </p:cNvSpPr>
            <p:nvPr/>
          </p:nvSpPr>
          <p:spPr bwMode="auto">
            <a:xfrm>
              <a:off x="-187" y="354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40"/>
            <p:cNvSpPr>
              <a:spLocks noChangeShapeType="1"/>
            </p:cNvSpPr>
            <p:nvPr/>
          </p:nvSpPr>
          <p:spPr bwMode="auto">
            <a:xfrm>
              <a:off x="-187" y="331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Line 41"/>
            <p:cNvSpPr>
              <a:spLocks noChangeShapeType="1"/>
            </p:cNvSpPr>
            <p:nvPr/>
          </p:nvSpPr>
          <p:spPr bwMode="auto">
            <a:xfrm>
              <a:off x="-187" y="331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9" name="Line 42"/>
            <p:cNvSpPr>
              <a:spLocks noChangeShapeType="1"/>
            </p:cNvSpPr>
            <p:nvPr/>
          </p:nvSpPr>
          <p:spPr bwMode="auto">
            <a:xfrm>
              <a:off x="-187" y="309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Line 43"/>
            <p:cNvSpPr>
              <a:spLocks noChangeShapeType="1"/>
            </p:cNvSpPr>
            <p:nvPr/>
          </p:nvSpPr>
          <p:spPr bwMode="auto">
            <a:xfrm>
              <a:off x="-187" y="309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1" name="Line 44"/>
            <p:cNvSpPr>
              <a:spLocks noChangeShapeType="1"/>
            </p:cNvSpPr>
            <p:nvPr/>
          </p:nvSpPr>
          <p:spPr bwMode="auto">
            <a:xfrm>
              <a:off x="-187" y="286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2" name="Line 45"/>
            <p:cNvSpPr>
              <a:spLocks noChangeShapeType="1"/>
            </p:cNvSpPr>
            <p:nvPr/>
          </p:nvSpPr>
          <p:spPr bwMode="auto">
            <a:xfrm>
              <a:off x="-187" y="287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3" name="Line 46"/>
            <p:cNvSpPr>
              <a:spLocks noChangeShapeType="1"/>
            </p:cNvSpPr>
            <p:nvPr/>
          </p:nvSpPr>
          <p:spPr bwMode="auto">
            <a:xfrm>
              <a:off x="-187" y="264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47"/>
            <p:cNvSpPr>
              <a:spLocks noChangeShapeType="1"/>
            </p:cNvSpPr>
            <p:nvPr/>
          </p:nvSpPr>
          <p:spPr bwMode="auto">
            <a:xfrm>
              <a:off x="-187" y="265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48"/>
            <p:cNvSpPr>
              <a:spLocks noChangeShapeType="1"/>
            </p:cNvSpPr>
            <p:nvPr/>
          </p:nvSpPr>
          <p:spPr bwMode="auto">
            <a:xfrm>
              <a:off x="-187" y="219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49"/>
            <p:cNvSpPr>
              <a:spLocks noChangeShapeType="1"/>
            </p:cNvSpPr>
            <p:nvPr/>
          </p:nvSpPr>
          <p:spPr bwMode="auto">
            <a:xfrm>
              <a:off x="-187" y="220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Line 50"/>
            <p:cNvSpPr>
              <a:spLocks noChangeShapeType="1"/>
            </p:cNvSpPr>
            <p:nvPr/>
          </p:nvSpPr>
          <p:spPr bwMode="auto">
            <a:xfrm>
              <a:off x="-187" y="197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8" name="Line 51"/>
            <p:cNvSpPr>
              <a:spLocks noChangeShapeType="1"/>
            </p:cNvSpPr>
            <p:nvPr/>
          </p:nvSpPr>
          <p:spPr bwMode="auto">
            <a:xfrm>
              <a:off x="-187" y="198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9" name="Line 52"/>
            <p:cNvSpPr>
              <a:spLocks noChangeShapeType="1"/>
            </p:cNvSpPr>
            <p:nvPr/>
          </p:nvSpPr>
          <p:spPr bwMode="auto">
            <a:xfrm>
              <a:off x="-187" y="175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0" name="Line 53"/>
            <p:cNvSpPr>
              <a:spLocks noChangeShapeType="1"/>
            </p:cNvSpPr>
            <p:nvPr/>
          </p:nvSpPr>
          <p:spPr bwMode="auto">
            <a:xfrm>
              <a:off x="-187" y="175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Line 54"/>
            <p:cNvSpPr>
              <a:spLocks noChangeShapeType="1"/>
            </p:cNvSpPr>
            <p:nvPr/>
          </p:nvSpPr>
          <p:spPr bwMode="auto">
            <a:xfrm>
              <a:off x="-187" y="153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2" name="Line 55"/>
            <p:cNvSpPr>
              <a:spLocks noChangeShapeType="1"/>
            </p:cNvSpPr>
            <p:nvPr/>
          </p:nvSpPr>
          <p:spPr bwMode="auto">
            <a:xfrm>
              <a:off x="-187" y="153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3" name="Line 56"/>
            <p:cNvSpPr>
              <a:spLocks noChangeShapeType="1"/>
            </p:cNvSpPr>
            <p:nvPr/>
          </p:nvSpPr>
          <p:spPr bwMode="auto">
            <a:xfrm>
              <a:off x="-187" y="130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Line 57"/>
            <p:cNvSpPr>
              <a:spLocks noChangeShapeType="1"/>
            </p:cNvSpPr>
            <p:nvPr/>
          </p:nvSpPr>
          <p:spPr bwMode="auto">
            <a:xfrm>
              <a:off x="-187" y="131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5" name="Line 58"/>
            <p:cNvSpPr>
              <a:spLocks noChangeShapeType="1"/>
            </p:cNvSpPr>
            <p:nvPr/>
          </p:nvSpPr>
          <p:spPr bwMode="auto">
            <a:xfrm>
              <a:off x="-187" y="241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Line 59"/>
            <p:cNvSpPr>
              <a:spLocks noChangeShapeType="1"/>
            </p:cNvSpPr>
            <p:nvPr/>
          </p:nvSpPr>
          <p:spPr bwMode="auto">
            <a:xfrm>
              <a:off x="-187" y="241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7" name="Line 60"/>
            <p:cNvSpPr>
              <a:spLocks noChangeShapeType="1"/>
            </p:cNvSpPr>
            <p:nvPr/>
          </p:nvSpPr>
          <p:spPr bwMode="auto">
            <a:xfrm>
              <a:off x="-187" y="242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Line 61"/>
            <p:cNvSpPr>
              <a:spLocks noChangeShapeType="1"/>
            </p:cNvSpPr>
            <p:nvPr/>
          </p:nvSpPr>
          <p:spPr bwMode="auto">
            <a:xfrm>
              <a:off x="-187" y="242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9" name="Rectangle 62"/>
            <p:cNvSpPr>
              <a:spLocks noChangeArrowheads="1"/>
            </p:cNvSpPr>
            <p:nvPr/>
          </p:nvSpPr>
          <p:spPr bwMode="auto">
            <a:xfrm>
              <a:off x="2465" y="2264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50" name="Freeform 63"/>
            <p:cNvSpPr>
              <a:spLocks/>
            </p:cNvSpPr>
            <p:nvPr/>
          </p:nvSpPr>
          <p:spPr bwMode="auto">
            <a:xfrm>
              <a:off x="2488" y="2379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24 w 24"/>
                <a:gd name="T3" fmla="*/ 45 h 90"/>
                <a:gd name="T4" fmla="*/ 0 w 24"/>
                <a:gd name="T5" fmla="*/ 90 h 90"/>
                <a:gd name="T6" fmla="*/ 0 w 24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90"/>
                <a:gd name="T14" fmla="*/ 24 w 24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90">
                  <a:moveTo>
                    <a:pt x="0" y="0"/>
                  </a:moveTo>
                  <a:lnTo>
                    <a:pt x="24" y="45"/>
                  </a:lnTo>
                  <a:lnTo>
                    <a:pt x="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1" name="Line 64"/>
            <p:cNvSpPr>
              <a:spLocks noChangeShapeType="1"/>
            </p:cNvSpPr>
            <p:nvPr/>
          </p:nvSpPr>
          <p:spPr bwMode="auto">
            <a:xfrm flipV="1">
              <a:off x="84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65"/>
            <p:cNvSpPr>
              <a:spLocks noChangeShapeType="1"/>
            </p:cNvSpPr>
            <p:nvPr/>
          </p:nvSpPr>
          <p:spPr bwMode="auto">
            <a:xfrm flipV="1">
              <a:off x="84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66"/>
            <p:cNvSpPr>
              <a:spLocks noChangeShapeType="1"/>
            </p:cNvSpPr>
            <p:nvPr/>
          </p:nvSpPr>
          <p:spPr bwMode="auto">
            <a:xfrm flipV="1">
              <a:off x="85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67"/>
            <p:cNvSpPr>
              <a:spLocks noChangeShapeType="1"/>
            </p:cNvSpPr>
            <p:nvPr/>
          </p:nvSpPr>
          <p:spPr bwMode="auto">
            <a:xfrm flipV="1">
              <a:off x="85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Rectangle 68"/>
            <p:cNvSpPr>
              <a:spLocks noChangeArrowheads="1"/>
            </p:cNvSpPr>
            <p:nvPr/>
          </p:nvSpPr>
          <p:spPr bwMode="auto">
            <a:xfrm>
              <a:off x="883" y="1075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156" name="Freeform 69"/>
            <p:cNvSpPr>
              <a:spLocks/>
            </p:cNvSpPr>
            <p:nvPr/>
          </p:nvSpPr>
          <p:spPr bwMode="auto">
            <a:xfrm>
              <a:off x="828" y="1090"/>
              <a:ext cx="47" cy="45"/>
            </a:xfrm>
            <a:custGeom>
              <a:avLst/>
              <a:gdLst>
                <a:gd name="T0" fmla="*/ 0 w 47"/>
                <a:gd name="T1" fmla="*/ 45 h 45"/>
                <a:gd name="T2" fmla="*/ 23 w 47"/>
                <a:gd name="T3" fmla="*/ 0 h 45"/>
                <a:gd name="T4" fmla="*/ 47 w 47"/>
                <a:gd name="T5" fmla="*/ 45 h 45"/>
                <a:gd name="T6" fmla="*/ 0 w 47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5"/>
                <a:gd name="T14" fmla="*/ 47 w 4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5">
                  <a:moveTo>
                    <a:pt x="0" y="45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7" name="Rectangle 70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8" name="Line 71"/>
            <p:cNvSpPr>
              <a:spLocks noChangeShapeType="1"/>
            </p:cNvSpPr>
            <p:nvPr/>
          </p:nvSpPr>
          <p:spPr bwMode="auto">
            <a:xfrm>
              <a:off x="20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Rectangle 72"/>
            <p:cNvSpPr>
              <a:spLocks noChangeArrowheads="1"/>
            </p:cNvSpPr>
            <p:nvPr/>
          </p:nvSpPr>
          <p:spPr bwMode="auto">
            <a:xfrm>
              <a:off x="-7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160" name="Line 73"/>
            <p:cNvSpPr>
              <a:spLocks noChangeShapeType="1"/>
            </p:cNvSpPr>
            <p:nvPr/>
          </p:nvSpPr>
          <p:spPr bwMode="auto">
            <a:xfrm>
              <a:off x="22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Rectangle 74"/>
            <p:cNvSpPr>
              <a:spLocks noChangeArrowheads="1"/>
            </p:cNvSpPr>
            <p:nvPr/>
          </p:nvSpPr>
          <p:spPr bwMode="auto">
            <a:xfrm>
              <a:off x="203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162" name="Line 75"/>
            <p:cNvSpPr>
              <a:spLocks noChangeShapeType="1"/>
            </p:cNvSpPr>
            <p:nvPr/>
          </p:nvSpPr>
          <p:spPr bwMode="auto">
            <a:xfrm>
              <a:off x="436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3" name="Rectangle 76"/>
            <p:cNvSpPr>
              <a:spLocks noChangeArrowheads="1"/>
            </p:cNvSpPr>
            <p:nvPr/>
          </p:nvSpPr>
          <p:spPr bwMode="auto">
            <a:xfrm>
              <a:off x="409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64" name="Line 77"/>
            <p:cNvSpPr>
              <a:spLocks noChangeShapeType="1"/>
            </p:cNvSpPr>
            <p:nvPr/>
          </p:nvSpPr>
          <p:spPr bwMode="auto">
            <a:xfrm>
              <a:off x="645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Rectangle 78"/>
            <p:cNvSpPr>
              <a:spLocks noChangeArrowheads="1"/>
            </p:cNvSpPr>
            <p:nvPr/>
          </p:nvSpPr>
          <p:spPr bwMode="auto">
            <a:xfrm>
              <a:off x="618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166" name="Rectangle 79"/>
            <p:cNvSpPr>
              <a:spLocks noChangeArrowheads="1"/>
            </p:cNvSpPr>
            <p:nvPr/>
          </p:nvSpPr>
          <p:spPr bwMode="auto">
            <a:xfrm>
              <a:off x="86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167" name="Line 80"/>
            <p:cNvSpPr>
              <a:spLocks noChangeShapeType="1"/>
            </p:cNvSpPr>
            <p:nvPr/>
          </p:nvSpPr>
          <p:spPr bwMode="auto">
            <a:xfrm>
              <a:off x="1061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8" name="Rectangle 81"/>
            <p:cNvSpPr>
              <a:spLocks noChangeArrowheads="1"/>
            </p:cNvSpPr>
            <p:nvPr/>
          </p:nvSpPr>
          <p:spPr bwMode="auto">
            <a:xfrm>
              <a:off x="1063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169" name="Line 82"/>
            <p:cNvSpPr>
              <a:spLocks noChangeShapeType="1"/>
            </p:cNvSpPr>
            <p:nvPr/>
          </p:nvSpPr>
          <p:spPr bwMode="auto">
            <a:xfrm>
              <a:off x="126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0" name="Rectangle 83"/>
            <p:cNvSpPr>
              <a:spLocks noChangeArrowheads="1"/>
            </p:cNvSpPr>
            <p:nvPr/>
          </p:nvSpPr>
          <p:spPr bwMode="auto">
            <a:xfrm>
              <a:off x="1270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71" name="Line 84"/>
            <p:cNvSpPr>
              <a:spLocks noChangeShapeType="1"/>
            </p:cNvSpPr>
            <p:nvPr/>
          </p:nvSpPr>
          <p:spPr bwMode="auto">
            <a:xfrm>
              <a:off x="147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2" name="Rectangle 85"/>
            <p:cNvSpPr>
              <a:spLocks noChangeArrowheads="1"/>
            </p:cNvSpPr>
            <p:nvPr/>
          </p:nvSpPr>
          <p:spPr bwMode="auto">
            <a:xfrm>
              <a:off x="1479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173" name="Line 86"/>
            <p:cNvSpPr>
              <a:spLocks noChangeShapeType="1"/>
            </p:cNvSpPr>
            <p:nvPr/>
          </p:nvSpPr>
          <p:spPr bwMode="auto">
            <a:xfrm>
              <a:off x="1683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4" name="Rectangle 87"/>
            <p:cNvSpPr>
              <a:spLocks noChangeArrowheads="1"/>
            </p:cNvSpPr>
            <p:nvPr/>
          </p:nvSpPr>
          <p:spPr bwMode="auto">
            <a:xfrm>
              <a:off x="1686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175" name="Line 88"/>
            <p:cNvSpPr>
              <a:spLocks noChangeShapeType="1"/>
            </p:cNvSpPr>
            <p:nvPr/>
          </p:nvSpPr>
          <p:spPr bwMode="auto">
            <a:xfrm>
              <a:off x="1892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Rectangle 89"/>
            <p:cNvSpPr>
              <a:spLocks noChangeArrowheads="1"/>
            </p:cNvSpPr>
            <p:nvPr/>
          </p:nvSpPr>
          <p:spPr bwMode="auto">
            <a:xfrm>
              <a:off x="1895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177" name="Line 90"/>
            <p:cNvSpPr>
              <a:spLocks noChangeShapeType="1"/>
            </p:cNvSpPr>
            <p:nvPr/>
          </p:nvSpPr>
          <p:spPr bwMode="auto">
            <a:xfrm>
              <a:off x="209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Rectangle 91"/>
            <p:cNvSpPr>
              <a:spLocks noChangeArrowheads="1"/>
            </p:cNvSpPr>
            <p:nvPr/>
          </p:nvSpPr>
          <p:spPr bwMode="auto">
            <a:xfrm>
              <a:off x="210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3179" name="Line 92"/>
            <p:cNvSpPr>
              <a:spLocks noChangeShapeType="1"/>
            </p:cNvSpPr>
            <p:nvPr/>
          </p:nvSpPr>
          <p:spPr bwMode="auto">
            <a:xfrm>
              <a:off x="2308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0" name="Rectangle 93"/>
            <p:cNvSpPr>
              <a:spLocks noChangeArrowheads="1"/>
            </p:cNvSpPr>
            <p:nvPr/>
          </p:nvSpPr>
          <p:spPr bwMode="auto">
            <a:xfrm>
              <a:off x="2311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3181" name="Rectangle 94"/>
            <p:cNvSpPr>
              <a:spLocks noChangeArrowheads="1"/>
            </p:cNvSpPr>
            <p:nvPr/>
          </p:nvSpPr>
          <p:spPr bwMode="auto">
            <a:xfrm>
              <a:off x="780" y="3492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3182" name="Line 95"/>
            <p:cNvSpPr>
              <a:spLocks noChangeShapeType="1"/>
            </p:cNvSpPr>
            <p:nvPr/>
          </p:nvSpPr>
          <p:spPr bwMode="auto">
            <a:xfrm>
              <a:off x="836" y="3542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3" name="Rectangle 96"/>
            <p:cNvSpPr>
              <a:spLocks noChangeArrowheads="1"/>
            </p:cNvSpPr>
            <p:nvPr/>
          </p:nvSpPr>
          <p:spPr bwMode="auto">
            <a:xfrm>
              <a:off x="780" y="3267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184" name="Line 97"/>
            <p:cNvSpPr>
              <a:spLocks noChangeShapeType="1"/>
            </p:cNvSpPr>
            <p:nvPr/>
          </p:nvSpPr>
          <p:spPr bwMode="auto">
            <a:xfrm>
              <a:off x="836" y="331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5" name="Rectangle 98"/>
            <p:cNvSpPr>
              <a:spLocks noChangeArrowheads="1"/>
            </p:cNvSpPr>
            <p:nvPr/>
          </p:nvSpPr>
          <p:spPr bwMode="auto">
            <a:xfrm>
              <a:off x="780" y="3046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186" name="Line 99"/>
            <p:cNvSpPr>
              <a:spLocks noChangeShapeType="1"/>
            </p:cNvSpPr>
            <p:nvPr/>
          </p:nvSpPr>
          <p:spPr bwMode="auto">
            <a:xfrm>
              <a:off x="836" y="309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7" name="Rectangle 100"/>
            <p:cNvSpPr>
              <a:spLocks noChangeArrowheads="1"/>
            </p:cNvSpPr>
            <p:nvPr/>
          </p:nvSpPr>
          <p:spPr bwMode="auto">
            <a:xfrm>
              <a:off x="780" y="282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88" name="Line 101"/>
            <p:cNvSpPr>
              <a:spLocks noChangeShapeType="1"/>
            </p:cNvSpPr>
            <p:nvPr/>
          </p:nvSpPr>
          <p:spPr bwMode="auto">
            <a:xfrm>
              <a:off x="836" y="287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9" name="Rectangle 102"/>
            <p:cNvSpPr>
              <a:spLocks noChangeArrowheads="1"/>
            </p:cNvSpPr>
            <p:nvPr/>
          </p:nvSpPr>
          <p:spPr bwMode="auto">
            <a:xfrm>
              <a:off x="780" y="260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190" name="Line 103"/>
            <p:cNvSpPr>
              <a:spLocks noChangeShapeType="1"/>
            </p:cNvSpPr>
            <p:nvPr/>
          </p:nvSpPr>
          <p:spPr bwMode="auto">
            <a:xfrm>
              <a:off x="836" y="265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1" name="Rectangle 104"/>
            <p:cNvSpPr>
              <a:spLocks noChangeArrowheads="1"/>
            </p:cNvSpPr>
            <p:nvPr/>
          </p:nvSpPr>
          <p:spPr bwMode="auto">
            <a:xfrm>
              <a:off x="806" y="215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192" name="Line 105"/>
            <p:cNvSpPr>
              <a:spLocks noChangeShapeType="1"/>
            </p:cNvSpPr>
            <p:nvPr/>
          </p:nvSpPr>
          <p:spPr bwMode="auto">
            <a:xfrm>
              <a:off x="836" y="220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3" name="Rectangle 106"/>
            <p:cNvSpPr>
              <a:spLocks noChangeArrowheads="1"/>
            </p:cNvSpPr>
            <p:nvPr/>
          </p:nvSpPr>
          <p:spPr bwMode="auto">
            <a:xfrm>
              <a:off x="806" y="193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94" name="Line 107"/>
            <p:cNvSpPr>
              <a:spLocks noChangeShapeType="1"/>
            </p:cNvSpPr>
            <p:nvPr/>
          </p:nvSpPr>
          <p:spPr bwMode="auto">
            <a:xfrm>
              <a:off x="836" y="198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5" name="Rectangle 108"/>
            <p:cNvSpPr>
              <a:spLocks noChangeArrowheads="1"/>
            </p:cNvSpPr>
            <p:nvPr/>
          </p:nvSpPr>
          <p:spPr bwMode="auto">
            <a:xfrm>
              <a:off x="806" y="1707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196" name="Line 109"/>
            <p:cNvSpPr>
              <a:spLocks noChangeShapeType="1"/>
            </p:cNvSpPr>
            <p:nvPr/>
          </p:nvSpPr>
          <p:spPr bwMode="auto">
            <a:xfrm>
              <a:off x="836" y="175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7" name="Rectangle 110"/>
            <p:cNvSpPr>
              <a:spLocks noChangeArrowheads="1"/>
            </p:cNvSpPr>
            <p:nvPr/>
          </p:nvSpPr>
          <p:spPr bwMode="auto">
            <a:xfrm>
              <a:off x="806" y="1486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198" name="Line 111"/>
            <p:cNvSpPr>
              <a:spLocks noChangeShapeType="1"/>
            </p:cNvSpPr>
            <p:nvPr/>
          </p:nvSpPr>
          <p:spPr bwMode="auto">
            <a:xfrm>
              <a:off x="836" y="153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9" name="Rectangle 112"/>
            <p:cNvSpPr>
              <a:spLocks noChangeArrowheads="1"/>
            </p:cNvSpPr>
            <p:nvPr/>
          </p:nvSpPr>
          <p:spPr bwMode="auto">
            <a:xfrm>
              <a:off x="806" y="1261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200" name="Line 113"/>
            <p:cNvSpPr>
              <a:spLocks noChangeShapeType="1"/>
            </p:cNvSpPr>
            <p:nvPr/>
          </p:nvSpPr>
          <p:spPr bwMode="auto">
            <a:xfrm>
              <a:off x="836" y="1311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1" name="Freeform 114"/>
            <p:cNvSpPr>
              <a:spLocks/>
            </p:cNvSpPr>
            <p:nvPr/>
          </p:nvSpPr>
          <p:spPr bwMode="auto">
            <a:xfrm>
              <a:off x="226" y="3758"/>
              <a:ext cx="11" cy="5"/>
            </a:xfrm>
            <a:custGeom>
              <a:avLst/>
              <a:gdLst>
                <a:gd name="T0" fmla="*/ 30 w 4"/>
                <a:gd name="T1" fmla="*/ 0 h 1"/>
                <a:gd name="T2" fmla="*/ 16 w 4"/>
                <a:gd name="T3" fmla="*/ 25 h 1"/>
                <a:gd name="T4" fmla="*/ 0 w 4"/>
                <a:gd name="T5" fmla="*/ 25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4" y="0"/>
                  </a:moveTo>
                  <a:lnTo>
                    <a:pt x="2" y="1"/>
                  </a:lnTo>
                  <a:lnTo>
                    <a:pt x="0" y="1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202" name="Freeform 116"/>
            <p:cNvSpPr>
              <a:spLocks/>
            </p:cNvSpPr>
            <p:nvPr/>
          </p:nvSpPr>
          <p:spPr bwMode="auto">
            <a:xfrm>
              <a:off x="433" y="1085"/>
              <a:ext cx="16" cy="25"/>
            </a:xfrm>
            <a:custGeom>
              <a:avLst/>
              <a:gdLst>
                <a:gd name="T0" fmla="*/ 43 w 6"/>
                <a:gd name="T1" fmla="*/ 125 h 5"/>
                <a:gd name="T2" fmla="*/ 29 w 6"/>
                <a:gd name="T3" fmla="*/ 75 h 5"/>
                <a:gd name="T4" fmla="*/ 13 w 6"/>
                <a:gd name="T5" fmla="*/ 50 h 5"/>
                <a:gd name="T6" fmla="*/ 0 w 6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5"/>
                <a:gd name="T14" fmla="*/ 6 w 6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5">
                  <a:moveTo>
                    <a:pt x="6" y="5"/>
                  </a:moveTo>
                  <a:lnTo>
                    <a:pt x="4" y="3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203" name="Rectangle 118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cxnSp>
        <p:nvCxnSpPr>
          <p:cNvPr id="109" name="Straight Connector 108"/>
          <p:cNvCxnSpPr/>
          <p:nvPr/>
        </p:nvCxnSpPr>
        <p:spPr>
          <a:xfrm rot="16200000" flipV="1">
            <a:off x="848991" y="3094037"/>
            <a:ext cx="1955800" cy="122237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5333512" y="2462907"/>
          <a:ext cx="11747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72840" imgH="507960" progId="Equation.DSMT4">
                  <p:embed/>
                </p:oleObj>
              </mc:Choice>
              <mc:Fallback>
                <p:oleObj name="Equation" r:id="rId5" imgW="672840" imgH="507960" progId="Equation.DSMT4">
                  <p:embed/>
                  <p:pic>
                    <p:nvPicPr>
                      <p:cNvPr id="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512" y="2462907"/>
                        <a:ext cx="11747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3" name="Straight Connector 112"/>
          <p:cNvCxnSpPr/>
          <p:nvPr/>
        </p:nvCxnSpPr>
        <p:spPr>
          <a:xfrm rot="16200000" flipV="1">
            <a:off x="2083272" y="5061744"/>
            <a:ext cx="1957387" cy="122237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 flipH="1" flipV="1">
            <a:off x="2111053" y="3144838"/>
            <a:ext cx="1863725" cy="119062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5400000">
            <a:off x="395759" y="4807744"/>
            <a:ext cx="4098925" cy="158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5120640" y="3412037"/>
            <a:ext cx="33845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000" dirty="0"/>
              <a:t>The center of the graph is at</a:t>
            </a:r>
            <a:br>
              <a:rPr lang="en-CA" sz="2000" dirty="0"/>
            </a:br>
            <a:r>
              <a:rPr lang="en-CA" sz="2000" dirty="0"/>
              <a:t>the x-intercept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4572000" y="4932908"/>
            <a:ext cx="3544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There are two sides: Left &amp; Right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323528" y="2743200"/>
            <a:ext cx="2112962" cy="3925888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2" name="Rectangle 121"/>
          <p:cNvSpPr/>
          <p:nvPr/>
        </p:nvSpPr>
        <p:spPr>
          <a:xfrm>
            <a:off x="2477765" y="2738438"/>
            <a:ext cx="1755775" cy="392588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178" y="3470275"/>
          <a:ext cx="10445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531" imgH="431613" progId="Equation.DSMT4">
                  <p:embed/>
                </p:oleObj>
              </mc:Choice>
              <mc:Fallback>
                <p:oleObj name="Equation" r:id="rId7" imgW="850531" imgH="431613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178" y="3470275"/>
                        <a:ext cx="1044575" cy="5302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285803" y="3436938"/>
          <a:ext cx="13096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29810" imgH="469696" progId="Equation.DSMT4">
                  <p:embed/>
                </p:oleObj>
              </mc:Choice>
              <mc:Fallback>
                <p:oleObj name="Equation" r:id="rId9" imgW="1129810" imgH="469696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5803" y="3436938"/>
                        <a:ext cx="1309687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5" name="Oval 124"/>
          <p:cNvSpPr/>
          <p:nvPr/>
        </p:nvSpPr>
        <p:spPr>
          <a:xfrm>
            <a:off x="2604765" y="4970463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6" name="Oval 125"/>
          <p:cNvSpPr/>
          <p:nvPr/>
        </p:nvSpPr>
        <p:spPr>
          <a:xfrm>
            <a:off x="2814315" y="5294313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7" name="Oval 126"/>
          <p:cNvSpPr/>
          <p:nvPr/>
        </p:nvSpPr>
        <p:spPr>
          <a:xfrm>
            <a:off x="3004815" y="5608638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8" name="Oval 127"/>
          <p:cNvSpPr/>
          <p:nvPr/>
        </p:nvSpPr>
        <p:spPr>
          <a:xfrm>
            <a:off x="3185790" y="5922963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9" name="Oval 128"/>
          <p:cNvSpPr/>
          <p:nvPr/>
        </p:nvSpPr>
        <p:spPr>
          <a:xfrm>
            <a:off x="3404865" y="6246813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0" name="Oval 129"/>
          <p:cNvSpPr/>
          <p:nvPr/>
        </p:nvSpPr>
        <p:spPr>
          <a:xfrm>
            <a:off x="3604890" y="6580188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1" name="Oval 130"/>
          <p:cNvSpPr/>
          <p:nvPr/>
        </p:nvSpPr>
        <p:spPr>
          <a:xfrm>
            <a:off x="2604765" y="4332288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2" name="Oval 131"/>
          <p:cNvSpPr/>
          <p:nvPr/>
        </p:nvSpPr>
        <p:spPr>
          <a:xfrm>
            <a:off x="2823840" y="4008438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3" name="Oval 132"/>
          <p:cNvSpPr/>
          <p:nvPr/>
        </p:nvSpPr>
        <p:spPr>
          <a:xfrm>
            <a:off x="3014340" y="3684588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4" name="Oval 133"/>
          <p:cNvSpPr/>
          <p:nvPr/>
        </p:nvSpPr>
        <p:spPr>
          <a:xfrm>
            <a:off x="3214365" y="3360738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5" name="Oval 134"/>
          <p:cNvSpPr/>
          <p:nvPr/>
        </p:nvSpPr>
        <p:spPr>
          <a:xfrm>
            <a:off x="3433440" y="3046413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6" name="Oval 135"/>
          <p:cNvSpPr/>
          <p:nvPr/>
        </p:nvSpPr>
        <p:spPr>
          <a:xfrm>
            <a:off x="3604890" y="2741613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4888523" y="4084125"/>
            <a:ext cx="40142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000" dirty="0"/>
              <a:t>The x-intercept is used to split the</a:t>
            </a:r>
            <a:br>
              <a:rPr lang="en-CA" sz="2000" dirty="0"/>
            </a:br>
            <a:r>
              <a:rPr lang="en-CA" sz="2000" dirty="0"/>
              <a:t> domain into two parts</a:t>
            </a:r>
          </a:p>
        </p:txBody>
      </p:sp>
      <p:graphicFrame>
        <p:nvGraphicFramePr>
          <p:cNvPr id="1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018308"/>
              </p:ext>
            </p:extLst>
          </p:nvPr>
        </p:nvGraphicFramePr>
        <p:xfrm>
          <a:off x="4332765" y="5340350"/>
          <a:ext cx="3922713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247840" imgH="799920" progId="Equation.DSMT4">
                  <p:embed/>
                </p:oleObj>
              </mc:Choice>
              <mc:Fallback>
                <p:oleObj name="Equation" r:id="rId11" imgW="2247840" imgH="799920" progId="Equation.DSMT4">
                  <p:embed/>
                  <p:pic>
                    <p:nvPicPr>
                      <p:cNvPr id="1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765" y="5340350"/>
                        <a:ext cx="3922713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48473"/>
              </p:ext>
            </p:extLst>
          </p:nvPr>
        </p:nvGraphicFramePr>
        <p:xfrm>
          <a:off x="5147129" y="5284787"/>
          <a:ext cx="1042987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96880" imgH="431640" progId="Equation.DSMT4">
                  <p:embed/>
                </p:oleObj>
              </mc:Choice>
              <mc:Fallback>
                <p:oleObj name="Equation" r:id="rId13" imgW="596880" imgH="431640" progId="Equation.DSMT4">
                  <p:embed/>
                  <p:pic>
                    <p:nvPicPr>
                      <p:cNvPr id="1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7129" y="5284787"/>
                        <a:ext cx="1042987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466481"/>
              </p:ext>
            </p:extLst>
          </p:nvPr>
        </p:nvGraphicFramePr>
        <p:xfrm>
          <a:off x="5141564" y="5960191"/>
          <a:ext cx="1042987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96880" imgH="431640" progId="Equation.DSMT4">
                  <p:embed/>
                </p:oleObj>
              </mc:Choice>
              <mc:Fallback>
                <p:oleObj name="Equation" r:id="rId15" imgW="596880" imgH="431640" progId="Equation.DSMT4">
                  <p:embed/>
                  <p:pic>
                    <p:nvPicPr>
                      <p:cNvPr id="14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1564" y="5960191"/>
                        <a:ext cx="1042987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868527"/>
              </p:ext>
            </p:extLst>
          </p:nvPr>
        </p:nvGraphicFramePr>
        <p:xfrm>
          <a:off x="4889405" y="5907088"/>
          <a:ext cx="13747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87320" imgH="495000" progId="Equation.DSMT4">
                  <p:embed/>
                </p:oleObj>
              </mc:Choice>
              <mc:Fallback>
                <p:oleObj name="Equation" r:id="rId16" imgW="787320" imgH="495000" progId="Equation.DSMT4">
                  <p:embed/>
                  <p:pic>
                    <p:nvPicPr>
                      <p:cNvPr id="14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405" y="5907088"/>
                        <a:ext cx="1374775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" name="TextBox 142"/>
          <p:cNvSpPr txBox="1">
            <a:spLocks noChangeArrowheads="1"/>
          </p:cNvSpPr>
          <p:nvPr/>
        </p:nvSpPr>
        <p:spPr bwMode="auto">
          <a:xfrm>
            <a:off x="97689" y="5727737"/>
            <a:ext cx="4086375" cy="101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/>
              <a:t>Since the right side was reflected</a:t>
            </a:r>
            <a:br>
              <a:rPr lang="en-CA" sz="2000" dirty="0"/>
            </a:br>
            <a:r>
              <a:rPr lang="en-CA" sz="2000" dirty="0"/>
              <a:t>place the negative sign to the right</a:t>
            </a:r>
            <a:br>
              <a:rPr lang="en-CA" sz="2000" dirty="0"/>
            </a:br>
            <a:r>
              <a:rPr lang="en-CA" sz="2000" dirty="0"/>
              <a:t>piece wise function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317B8067-AA2B-443B-BEF7-FF292644C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800" y="4997902"/>
            <a:ext cx="2375351" cy="1015663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000" dirty="0">
                <a:solidFill>
                  <a:srgbClr val="FF0000"/>
                </a:solidFill>
              </a:rPr>
              <a:t>This part of the graph has negative Y-values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424335A-499B-47DC-AA9F-93BFD7E3F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080" y="3912346"/>
            <a:ext cx="2375351" cy="707886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CA" sz="2000" dirty="0">
                <a:solidFill>
                  <a:srgbClr val="FF0000"/>
                </a:solidFill>
              </a:rPr>
              <a:t>It gets reflected above the x-axis</a:t>
            </a:r>
          </a:p>
        </p:txBody>
      </p:sp>
    </p:spTree>
    <p:extLst>
      <p:ext uri="{BB962C8B-B14F-4D97-AF65-F5344CB8AC3E}">
        <p14:creationId xmlns:p14="http://schemas.microsoft.com/office/powerpoint/2010/main" val="356441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00"/>
                            </p:stCondLst>
                            <p:childTnLst>
                              <p:par>
                                <p:cTn id="2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 nodeType="clickPar">
                      <p:stCondLst>
                        <p:cond delay="indefinite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 nodeType="clickPar">
                      <p:stCondLst>
                        <p:cond delay="indefinite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 nodeType="clickPar">
                      <p:stCondLst>
                        <p:cond delay="indefinite"/>
                      </p:stCondLst>
                      <p:childTnLst>
                        <p:par>
                          <p:cTn id="3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20" grpId="0"/>
      <p:bldP spid="121" grpId="0" animBg="1"/>
      <p:bldP spid="121" grpId="1" animBg="1"/>
      <p:bldP spid="122" grpId="0" animBg="1"/>
      <p:bldP spid="122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/>
      <p:bldP spid="143" grpId="0" animBg="1"/>
      <p:bldP spid="140" grpId="0" animBg="1"/>
      <p:bldP spid="140" grpId="1" animBg="1"/>
      <p:bldP spid="145" grpId="0" animBg="1"/>
      <p:bldP spid="1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70D00-942A-4925-A1F1-B2D6AE52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1" y="70657"/>
            <a:ext cx="8104293" cy="612669"/>
          </a:xfrm>
        </p:spPr>
        <p:txBody>
          <a:bodyPr/>
          <a:lstStyle/>
          <a:p>
            <a:r>
              <a:rPr lang="en-CA" dirty="0"/>
              <a:t>How to write the Piece Wise Function: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6EC9E-B6E2-4FB7-AAD2-86A719BDC06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4691" y="887306"/>
            <a:ext cx="9019309" cy="5696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Steps to find Piece Wise Function for Parabola:</a:t>
            </a:r>
          </a:p>
          <a:p>
            <a:r>
              <a:rPr lang="en-CA" dirty="0"/>
              <a:t>1</a:t>
            </a:r>
            <a:r>
              <a:rPr lang="en-CA" baseline="30000" dirty="0"/>
              <a:t>st</a:t>
            </a:r>
            <a:r>
              <a:rPr lang="en-CA" dirty="0"/>
              <a:t> Find the X-intercepts of the parabola – Use these </a:t>
            </a:r>
            <a:br>
              <a:rPr lang="en-CA" dirty="0"/>
            </a:br>
            <a:r>
              <a:rPr lang="en-CA" dirty="0"/>
              <a:t>x-intercepts to separate the domain as (Left, Middle, Right)</a:t>
            </a:r>
          </a:p>
          <a:p>
            <a:r>
              <a:rPr lang="en-CA" dirty="0"/>
              <a:t>This is the most difficult part, make y=0, and then solve </a:t>
            </a:r>
            <a:br>
              <a:rPr lang="en-CA" dirty="0"/>
            </a:br>
            <a:r>
              <a:rPr lang="en-CA" dirty="0"/>
              <a:t>for the “x” value</a:t>
            </a:r>
          </a:p>
          <a:p>
            <a:r>
              <a:rPr lang="en-CA" dirty="0"/>
              <a:t>2</a:t>
            </a:r>
            <a:r>
              <a:rPr lang="en-CA" baseline="30000" dirty="0"/>
              <a:t>nd</a:t>
            </a:r>
            <a:r>
              <a:rPr lang="en-CA" dirty="0"/>
              <a:t> Write the equation inside the absolute value to the left of each domain, don’t write the absolute value sign!!</a:t>
            </a:r>
          </a:p>
          <a:p>
            <a:r>
              <a:rPr lang="en-CA" dirty="0"/>
              <a:t>3</a:t>
            </a:r>
            <a:r>
              <a:rPr lang="en-CA" baseline="30000" dirty="0"/>
              <a:t>rd</a:t>
            </a:r>
            <a:r>
              <a:rPr lang="en-CA" dirty="0"/>
              <a:t> Graph the parabola and indicate which parts of the parabola was flipped upside down (left/middle/right)</a:t>
            </a:r>
          </a:p>
          <a:p>
            <a:r>
              <a:rPr lang="en-CA" dirty="0"/>
              <a:t>4</a:t>
            </a:r>
            <a:r>
              <a:rPr lang="en-CA" baseline="30000" dirty="0"/>
              <a:t>th</a:t>
            </a:r>
            <a:r>
              <a:rPr lang="en-CA" dirty="0"/>
              <a:t> the part that was flipped upside down, place a negative sign in front of the entire equation with brackets around it</a:t>
            </a:r>
          </a:p>
        </p:txBody>
      </p:sp>
    </p:spTree>
    <p:extLst>
      <p:ext uri="{BB962C8B-B14F-4D97-AF65-F5344CB8AC3E}">
        <p14:creationId xmlns:p14="http://schemas.microsoft.com/office/powerpoint/2010/main" val="351463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2160240"/>
          </a:xfrm>
        </p:spPr>
        <p:txBody>
          <a:bodyPr/>
          <a:lstStyle/>
          <a:p>
            <a:pPr>
              <a:buNone/>
            </a:pPr>
            <a:r>
              <a:rPr lang="en-CA" dirty="0"/>
              <a:t>Graph the function                         and:</a:t>
            </a:r>
            <a:br>
              <a:rPr lang="en-CA" dirty="0"/>
            </a:br>
            <a:endParaRPr lang="en-CA" sz="1400" dirty="0"/>
          </a:p>
          <a:p>
            <a:pPr>
              <a:buNone/>
            </a:pPr>
            <a:r>
              <a:rPr lang="en-CA" dirty="0" err="1"/>
              <a:t>i</a:t>
            </a:r>
            <a:r>
              <a:rPr lang="en-CA" dirty="0"/>
              <a:t>) Determine the “x” and “y” intercepts</a:t>
            </a:r>
          </a:p>
          <a:p>
            <a:pPr>
              <a:buNone/>
            </a:pPr>
            <a:r>
              <a:rPr lang="en-CA" dirty="0"/>
              <a:t>ii) State the domain and range</a:t>
            </a:r>
          </a:p>
          <a:p>
            <a:pPr>
              <a:buNone/>
            </a:pPr>
            <a:r>
              <a:rPr lang="en-CA" dirty="0"/>
              <a:t>iii) State the piece-wise function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5856" y="97745"/>
          <a:ext cx="1584176" cy="88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74360" imgH="431640" progId="Equation.DSMT4">
                  <p:embed/>
                </p:oleObj>
              </mc:Choice>
              <mc:Fallback>
                <p:oleObj name="Equation" r:id="rId3" imgW="774360" imgH="4316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97745"/>
                        <a:ext cx="1584176" cy="8829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4"/>
          <p:cNvGrpSpPr>
            <a:grpSpLocks noChangeAspect="1"/>
          </p:cNvGrpSpPr>
          <p:nvPr/>
        </p:nvGrpSpPr>
        <p:grpSpPr bwMode="auto">
          <a:xfrm>
            <a:off x="353690" y="2561928"/>
            <a:ext cx="3884613" cy="3865562"/>
            <a:chOff x="-192" y="1075"/>
            <a:chExt cx="2712" cy="2698"/>
          </a:xfrm>
        </p:grpSpPr>
        <p:sp>
          <p:nvSpPr>
            <p:cNvPr id="7" name="AutoShape 13"/>
            <p:cNvSpPr>
              <a:spLocks noChangeAspect="1" noChangeArrowheads="1" noTextEdit="1"/>
            </p:cNvSpPr>
            <p:nvPr/>
          </p:nvSpPr>
          <p:spPr bwMode="auto">
            <a:xfrm>
              <a:off x="-192" y="1080"/>
              <a:ext cx="2712" cy="2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 flipV="1">
              <a:off x="1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 flipV="1">
              <a:off x="2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 flipV="1">
              <a:off x="22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V="1">
              <a:off x="22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 flipV="1">
              <a:off x="43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V="1">
              <a:off x="43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 flipV="1">
              <a:off x="64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 flipV="1">
              <a:off x="64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 flipV="1">
              <a:off x="105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 flipV="1">
              <a:off x="106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 flipV="1">
              <a:off x="126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 flipV="1">
              <a:off x="126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 flipV="1">
              <a:off x="147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 flipV="1">
              <a:off x="147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V="1">
              <a:off x="168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 flipV="1">
              <a:off x="168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 flipV="1">
              <a:off x="189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 flipV="1">
              <a:off x="189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34"/>
            <p:cNvSpPr>
              <a:spLocks noChangeShapeType="1"/>
            </p:cNvSpPr>
            <p:nvPr/>
          </p:nvSpPr>
          <p:spPr bwMode="auto">
            <a:xfrm flipV="1">
              <a:off x="209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35"/>
            <p:cNvSpPr>
              <a:spLocks noChangeShapeType="1"/>
            </p:cNvSpPr>
            <p:nvPr/>
          </p:nvSpPr>
          <p:spPr bwMode="auto">
            <a:xfrm flipV="1">
              <a:off x="209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36"/>
            <p:cNvSpPr>
              <a:spLocks noChangeShapeType="1"/>
            </p:cNvSpPr>
            <p:nvPr/>
          </p:nvSpPr>
          <p:spPr bwMode="auto">
            <a:xfrm flipV="1">
              <a:off x="230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7"/>
            <p:cNvSpPr>
              <a:spLocks noChangeShapeType="1"/>
            </p:cNvSpPr>
            <p:nvPr/>
          </p:nvSpPr>
          <p:spPr bwMode="auto">
            <a:xfrm flipV="1">
              <a:off x="230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8"/>
            <p:cNvSpPr>
              <a:spLocks noChangeShapeType="1"/>
            </p:cNvSpPr>
            <p:nvPr/>
          </p:nvSpPr>
          <p:spPr bwMode="auto">
            <a:xfrm>
              <a:off x="-187" y="353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39"/>
            <p:cNvSpPr>
              <a:spLocks noChangeShapeType="1"/>
            </p:cNvSpPr>
            <p:nvPr/>
          </p:nvSpPr>
          <p:spPr bwMode="auto">
            <a:xfrm>
              <a:off x="-187" y="354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40"/>
            <p:cNvSpPr>
              <a:spLocks noChangeShapeType="1"/>
            </p:cNvSpPr>
            <p:nvPr/>
          </p:nvSpPr>
          <p:spPr bwMode="auto">
            <a:xfrm>
              <a:off x="-187" y="331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41"/>
            <p:cNvSpPr>
              <a:spLocks noChangeShapeType="1"/>
            </p:cNvSpPr>
            <p:nvPr/>
          </p:nvSpPr>
          <p:spPr bwMode="auto">
            <a:xfrm>
              <a:off x="-187" y="331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>
              <a:off x="-187" y="309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43"/>
            <p:cNvSpPr>
              <a:spLocks noChangeShapeType="1"/>
            </p:cNvSpPr>
            <p:nvPr/>
          </p:nvSpPr>
          <p:spPr bwMode="auto">
            <a:xfrm>
              <a:off x="-187" y="309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44"/>
            <p:cNvSpPr>
              <a:spLocks noChangeShapeType="1"/>
            </p:cNvSpPr>
            <p:nvPr/>
          </p:nvSpPr>
          <p:spPr bwMode="auto">
            <a:xfrm>
              <a:off x="-187" y="286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>
              <a:off x="-187" y="287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>
              <a:off x="-187" y="264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7"/>
            <p:cNvSpPr>
              <a:spLocks noChangeShapeType="1"/>
            </p:cNvSpPr>
            <p:nvPr/>
          </p:nvSpPr>
          <p:spPr bwMode="auto">
            <a:xfrm>
              <a:off x="-187" y="265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8"/>
            <p:cNvSpPr>
              <a:spLocks noChangeShapeType="1"/>
            </p:cNvSpPr>
            <p:nvPr/>
          </p:nvSpPr>
          <p:spPr bwMode="auto">
            <a:xfrm>
              <a:off x="-187" y="219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-187" y="220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50"/>
            <p:cNvSpPr>
              <a:spLocks noChangeShapeType="1"/>
            </p:cNvSpPr>
            <p:nvPr/>
          </p:nvSpPr>
          <p:spPr bwMode="auto">
            <a:xfrm>
              <a:off x="-187" y="197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51"/>
            <p:cNvSpPr>
              <a:spLocks noChangeShapeType="1"/>
            </p:cNvSpPr>
            <p:nvPr/>
          </p:nvSpPr>
          <p:spPr bwMode="auto">
            <a:xfrm>
              <a:off x="-187" y="198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52"/>
            <p:cNvSpPr>
              <a:spLocks noChangeShapeType="1"/>
            </p:cNvSpPr>
            <p:nvPr/>
          </p:nvSpPr>
          <p:spPr bwMode="auto">
            <a:xfrm>
              <a:off x="-187" y="175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53"/>
            <p:cNvSpPr>
              <a:spLocks noChangeShapeType="1"/>
            </p:cNvSpPr>
            <p:nvPr/>
          </p:nvSpPr>
          <p:spPr bwMode="auto">
            <a:xfrm>
              <a:off x="-187" y="175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54"/>
            <p:cNvSpPr>
              <a:spLocks noChangeShapeType="1"/>
            </p:cNvSpPr>
            <p:nvPr/>
          </p:nvSpPr>
          <p:spPr bwMode="auto">
            <a:xfrm>
              <a:off x="-187" y="153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55"/>
            <p:cNvSpPr>
              <a:spLocks noChangeShapeType="1"/>
            </p:cNvSpPr>
            <p:nvPr/>
          </p:nvSpPr>
          <p:spPr bwMode="auto">
            <a:xfrm>
              <a:off x="-187" y="153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56"/>
            <p:cNvSpPr>
              <a:spLocks noChangeShapeType="1"/>
            </p:cNvSpPr>
            <p:nvPr/>
          </p:nvSpPr>
          <p:spPr bwMode="auto">
            <a:xfrm>
              <a:off x="-187" y="130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57"/>
            <p:cNvSpPr>
              <a:spLocks noChangeShapeType="1"/>
            </p:cNvSpPr>
            <p:nvPr/>
          </p:nvSpPr>
          <p:spPr bwMode="auto">
            <a:xfrm>
              <a:off x="-187" y="131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58"/>
            <p:cNvSpPr>
              <a:spLocks noChangeShapeType="1"/>
            </p:cNvSpPr>
            <p:nvPr/>
          </p:nvSpPr>
          <p:spPr bwMode="auto">
            <a:xfrm>
              <a:off x="-187" y="241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59"/>
            <p:cNvSpPr>
              <a:spLocks noChangeShapeType="1"/>
            </p:cNvSpPr>
            <p:nvPr/>
          </p:nvSpPr>
          <p:spPr bwMode="auto">
            <a:xfrm>
              <a:off x="-187" y="241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60"/>
            <p:cNvSpPr>
              <a:spLocks noChangeShapeType="1"/>
            </p:cNvSpPr>
            <p:nvPr/>
          </p:nvSpPr>
          <p:spPr bwMode="auto">
            <a:xfrm>
              <a:off x="-187" y="242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61"/>
            <p:cNvSpPr>
              <a:spLocks noChangeShapeType="1"/>
            </p:cNvSpPr>
            <p:nvPr/>
          </p:nvSpPr>
          <p:spPr bwMode="auto">
            <a:xfrm>
              <a:off x="-187" y="242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Rectangle 62"/>
            <p:cNvSpPr>
              <a:spLocks noChangeArrowheads="1"/>
            </p:cNvSpPr>
            <p:nvPr/>
          </p:nvSpPr>
          <p:spPr bwMode="auto">
            <a:xfrm>
              <a:off x="2465" y="2264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6" name="Freeform 63"/>
            <p:cNvSpPr>
              <a:spLocks/>
            </p:cNvSpPr>
            <p:nvPr/>
          </p:nvSpPr>
          <p:spPr bwMode="auto">
            <a:xfrm>
              <a:off x="2488" y="2379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24 w 24"/>
                <a:gd name="T3" fmla="*/ 45 h 90"/>
                <a:gd name="T4" fmla="*/ 0 w 24"/>
                <a:gd name="T5" fmla="*/ 90 h 90"/>
                <a:gd name="T6" fmla="*/ 0 w 24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90"/>
                <a:gd name="T14" fmla="*/ 24 w 24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90">
                  <a:moveTo>
                    <a:pt x="0" y="0"/>
                  </a:moveTo>
                  <a:lnTo>
                    <a:pt x="24" y="45"/>
                  </a:lnTo>
                  <a:lnTo>
                    <a:pt x="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7" name="Line 64"/>
            <p:cNvSpPr>
              <a:spLocks noChangeShapeType="1"/>
            </p:cNvSpPr>
            <p:nvPr/>
          </p:nvSpPr>
          <p:spPr bwMode="auto">
            <a:xfrm flipV="1">
              <a:off x="84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65"/>
            <p:cNvSpPr>
              <a:spLocks noChangeShapeType="1"/>
            </p:cNvSpPr>
            <p:nvPr/>
          </p:nvSpPr>
          <p:spPr bwMode="auto">
            <a:xfrm flipV="1">
              <a:off x="84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Line 66"/>
            <p:cNvSpPr>
              <a:spLocks noChangeShapeType="1"/>
            </p:cNvSpPr>
            <p:nvPr/>
          </p:nvSpPr>
          <p:spPr bwMode="auto">
            <a:xfrm flipV="1">
              <a:off x="85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Line 67"/>
            <p:cNvSpPr>
              <a:spLocks noChangeShapeType="1"/>
            </p:cNvSpPr>
            <p:nvPr/>
          </p:nvSpPr>
          <p:spPr bwMode="auto">
            <a:xfrm flipV="1">
              <a:off x="85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Rectangle 68"/>
            <p:cNvSpPr>
              <a:spLocks noChangeArrowheads="1"/>
            </p:cNvSpPr>
            <p:nvPr/>
          </p:nvSpPr>
          <p:spPr bwMode="auto">
            <a:xfrm>
              <a:off x="883" y="1075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2" name="Freeform 69"/>
            <p:cNvSpPr>
              <a:spLocks/>
            </p:cNvSpPr>
            <p:nvPr/>
          </p:nvSpPr>
          <p:spPr bwMode="auto">
            <a:xfrm>
              <a:off x="828" y="1090"/>
              <a:ext cx="47" cy="45"/>
            </a:xfrm>
            <a:custGeom>
              <a:avLst/>
              <a:gdLst>
                <a:gd name="T0" fmla="*/ 0 w 47"/>
                <a:gd name="T1" fmla="*/ 45 h 45"/>
                <a:gd name="T2" fmla="*/ 23 w 47"/>
                <a:gd name="T3" fmla="*/ 0 h 45"/>
                <a:gd name="T4" fmla="*/ 47 w 47"/>
                <a:gd name="T5" fmla="*/ 45 h 45"/>
                <a:gd name="T6" fmla="*/ 0 w 47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5"/>
                <a:gd name="T14" fmla="*/ 47 w 4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5">
                  <a:moveTo>
                    <a:pt x="0" y="45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3" name="Rectangle 70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4" name="Line 71"/>
            <p:cNvSpPr>
              <a:spLocks noChangeShapeType="1"/>
            </p:cNvSpPr>
            <p:nvPr/>
          </p:nvSpPr>
          <p:spPr bwMode="auto">
            <a:xfrm>
              <a:off x="20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5" name="Rectangle 72"/>
            <p:cNvSpPr>
              <a:spLocks noChangeArrowheads="1"/>
            </p:cNvSpPr>
            <p:nvPr/>
          </p:nvSpPr>
          <p:spPr bwMode="auto">
            <a:xfrm>
              <a:off x="-7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6" name="Line 73"/>
            <p:cNvSpPr>
              <a:spLocks noChangeShapeType="1"/>
            </p:cNvSpPr>
            <p:nvPr/>
          </p:nvSpPr>
          <p:spPr bwMode="auto">
            <a:xfrm>
              <a:off x="22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74"/>
            <p:cNvSpPr>
              <a:spLocks noChangeArrowheads="1"/>
            </p:cNvSpPr>
            <p:nvPr/>
          </p:nvSpPr>
          <p:spPr bwMode="auto">
            <a:xfrm>
              <a:off x="203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68" name="Line 75"/>
            <p:cNvSpPr>
              <a:spLocks noChangeShapeType="1"/>
            </p:cNvSpPr>
            <p:nvPr/>
          </p:nvSpPr>
          <p:spPr bwMode="auto">
            <a:xfrm>
              <a:off x="436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76"/>
            <p:cNvSpPr>
              <a:spLocks noChangeArrowheads="1"/>
            </p:cNvSpPr>
            <p:nvPr/>
          </p:nvSpPr>
          <p:spPr bwMode="auto">
            <a:xfrm>
              <a:off x="409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0" name="Line 77"/>
            <p:cNvSpPr>
              <a:spLocks noChangeShapeType="1"/>
            </p:cNvSpPr>
            <p:nvPr/>
          </p:nvSpPr>
          <p:spPr bwMode="auto">
            <a:xfrm>
              <a:off x="645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" name="Rectangle 78"/>
            <p:cNvSpPr>
              <a:spLocks noChangeArrowheads="1"/>
            </p:cNvSpPr>
            <p:nvPr/>
          </p:nvSpPr>
          <p:spPr bwMode="auto">
            <a:xfrm>
              <a:off x="618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72" name="Rectangle 79"/>
            <p:cNvSpPr>
              <a:spLocks noChangeArrowheads="1"/>
            </p:cNvSpPr>
            <p:nvPr/>
          </p:nvSpPr>
          <p:spPr bwMode="auto">
            <a:xfrm>
              <a:off x="86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3" name="Line 80"/>
            <p:cNvSpPr>
              <a:spLocks noChangeShapeType="1"/>
            </p:cNvSpPr>
            <p:nvPr/>
          </p:nvSpPr>
          <p:spPr bwMode="auto">
            <a:xfrm>
              <a:off x="1061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Rectangle 81"/>
            <p:cNvSpPr>
              <a:spLocks noChangeArrowheads="1"/>
            </p:cNvSpPr>
            <p:nvPr/>
          </p:nvSpPr>
          <p:spPr bwMode="auto">
            <a:xfrm>
              <a:off x="1063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75" name="Line 82"/>
            <p:cNvSpPr>
              <a:spLocks noChangeShapeType="1"/>
            </p:cNvSpPr>
            <p:nvPr/>
          </p:nvSpPr>
          <p:spPr bwMode="auto">
            <a:xfrm>
              <a:off x="126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83"/>
            <p:cNvSpPr>
              <a:spLocks noChangeArrowheads="1"/>
            </p:cNvSpPr>
            <p:nvPr/>
          </p:nvSpPr>
          <p:spPr bwMode="auto">
            <a:xfrm>
              <a:off x="1270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7" name="Line 84"/>
            <p:cNvSpPr>
              <a:spLocks noChangeShapeType="1"/>
            </p:cNvSpPr>
            <p:nvPr/>
          </p:nvSpPr>
          <p:spPr bwMode="auto">
            <a:xfrm>
              <a:off x="147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85"/>
            <p:cNvSpPr>
              <a:spLocks noChangeArrowheads="1"/>
            </p:cNvSpPr>
            <p:nvPr/>
          </p:nvSpPr>
          <p:spPr bwMode="auto">
            <a:xfrm>
              <a:off x="1479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79" name="Line 86"/>
            <p:cNvSpPr>
              <a:spLocks noChangeShapeType="1"/>
            </p:cNvSpPr>
            <p:nvPr/>
          </p:nvSpPr>
          <p:spPr bwMode="auto">
            <a:xfrm>
              <a:off x="1683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87"/>
            <p:cNvSpPr>
              <a:spLocks noChangeArrowheads="1"/>
            </p:cNvSpPr>
            <p:nvPr/>
          </p:nvSpPr>
          <p:spPr bwMode="auto">
            <a:xfrm>
              <a:off x="1686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81" name="Line 88"/>
            <p:cNvSpPr>
              <a:spLocks noChangeShapeType="1"/>
            </p:cNvSpPr>
            <p:nvPr/>
          </p:nvSpPr>
          <p:spPr bwMode="auto">
            <a:xfrm>
              <a:off x="1892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Rectangle 89"/>
            <p:cNvSpPr>
              <a:spLocks noChangeArrowheads="1"/>
            </p:cNvSpPr>
            <p:nvPr/>
          </p:nvSpPr>
          <p:spPr bwMode="auto">
            <a:xfrm>
              <a:off x="1895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83" name="Line 90"/>
            <p:cNvSpPr>
              <a:spLocks noChangeShapeType="1"/>
            </p:cNvSpPr>
            <p:nvPr/>
          </p:nvSpPr>
          <p:spPr bwMode="auto">
            <a:xfrm>
              <a:off x="209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4" name="Rectangle 91"/>
            <p:cNvSpPr>
              <a:spLocks noChangeArrowheads="1"/>
            </p:cNvSpPr>
            <p:nvPr/>
          </p:nvSpPr>
          <p:spPr bwMode="auto">
            <a:xfrm>
              <a:off x="210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85" name="Line 92"/>
            <p:cNvSpPr>
              <a:spLocks noChangeShapeType="1"/>
            </p:cNvSpPr>
            <p:nvPr/>
          </p:nvSpPr>
          <p:spPr bwMode="auto">
            <a:xfrm>
              <a:off x="2308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Rectangle 93"/>
            <p:cNvSpPr>
              <a:spLocks noChangeArrowheads="1"/>
            </p:cNvSpPr>
            <p:nvPr/>
          </p:nvSpPr>
          <p:spPr bwMode="auto">
            <a:xfrm>
              <a:off x="2311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87" name="Rectangle 94"/>
            <p:cNvSpPr>
              <a:spLocks noChangeArrowheads="1"/>
            </p:cNvSpPr>
            <p:nvPr/>
          </p:nvSpPr>
          <p:spPr bwMode="auto">
            <a:xfrm>
              <a:off x="780" y="3492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88" name="Line 95"/>
            <p:cNvSpPr>
              <a:spLocks noChangeShapeType="1"/>
            </p:cNvSpPr>
            <p:nvPr/>
          </p:nvSpPr>
          <p:spPr bwMode="auto">
            <a:xfrm>
              <a:off x="836" y="3542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96"/>
            <p:cNvSpPr>
              <a:spLocks noChangeArrowheads="1"/>
            </p:cNvSpPr>
            <p:nvPr/>
          </p:nvSpPr>
          <p:spPr bwMode="auto">
            <a:xfrm>
              <a:off x="780" y="3267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836" y="331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98"/>
            <p:cNvSpPr>
              <a:spLocks noChangeArrowheads="1"/>
            </p:cNvSpPr>
            <p:nvPr/>
          </p:nvSpPr>
          <p:spPr bwMode="auto">
            <a:xfrm>
              <a:off x="780" y="3046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92" name="Line 99"/>
            <p:cNvSpPr>
              <a:spLocks noChangeShapeType="1"/>
            </p:cNvSpPr>
            <p:nvPr/>
          </p:nvSpPr>
          <p:spPr bwMode="auto">
            <a:xfrm>
              <a:off x="836" y="309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100"/>
            <p:cNvSpPr>
              <a:spLocks noChangeArrowheads="1"/>
            </p:cNvSpPr>
            <p:nvPr/>
          </p:nvSpPr>
          <p:spPr bwMode="auto">
            <a:xfrm>
              <a:off x="780" y="282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836" y="287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Rectangle 102"/>
            <p:cNvSpPr>
              <a:spLocks noChangeArrowheads="1"/>
            </p:cNvSpPr>
            <p:nvPr/>
          </p:nvSpPr>
          <p:spPr bwMode="auto">
            <a:xfrm>
              <a:off x="780" y="260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96" name="Line 103"/>
            <p:cNvSpPr>
              <a:spLocks noChangeShapeType="1"/>
            </p:cNvSpPr>
            <p:nvPr/>
          </p:nvSpPr>
          <p:spPr bwMode="auto">
            <a:xfrm>
              <a:off x="836" y="265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Rectangle 104"/>
            <p:cNvSpPr>
              <a:spLocks noChangeArrowheads="1"/>
            </p:cNvSpPr>
            <p:nvPr/>
          </p:nvSpPr>
          <p:spPr bwMode="auto">
            <a:xfrm>
              <a:off x="806" y="215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836" y="220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Rectangle 106"/>
            <p:cNvSpPr>
              <a:spLocks noChangeArrowheads="1"/>
            </p:cNvSpPr>
            <p:nvPr/>
          </p:nvSpPr>
          <p:spPr bwMode="auto">
            <a:xfrm>
              <a:off x="806" y="193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>
              <a:off x="836" y="198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1" name="Rectangle 108"/>
            <p:cNvSpPr>
              <a:spLocks noChangeArrowheads="1"/>
            </p:cNvSpPr>
            <p:nvPr/>
          </p:nvSpPr>
          <p:spPr bwMode="auto">
            <a:xfrm>
              <a:off x="806" y="1707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02" name="Line 109"/>
            <p:cNvSpPr>
              <a:spLocks noChangeShapeType="1"/>
            </p:cNvSpPr>
            <p:nvPr/>
          </p:nvSpPr>
          <p:spPr bwMode="auto">
            <a:xfrm>
              <a:off x="836" y="175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" name="Rectangle 110"/>
            <p:cNvSpPr>
              <a:spLocks noChangeArrowheads="1"/>
            </p:cNvSpPr>
            <p:nvPr/>
          </p:nvSpPr>
          <p:spPr bwMode="auto">
            <a:xfrm>
              <a:off x="806" y="1486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04" name="Line 111"/>
            <p:cNvSpPr>
              <a:spLocks noChangeShapeType="1"/>
            </p:cNvSpPr>
            <p:nvPr/>
          </p:nvSpPr>
          <p:spPr bwMode="auto">
            <a:xfrm>
              <a:off x="836" y="153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" name="Rectangle 112"/>
            <p:cNvSpPr>
              <a:spLocks noChangeArrowheads="1"/>
            </p:cNvSpPr>
            <p:nvPr/>
          </p:nvSpPr>
          <p:spPr bwMode="auto">
            <a:xfrm>
              <a:off x="806" y="1261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06" name="Line 113"/>
            <p:cNvSpPr>
              <a:spLocks noChangeShapeType="1"/>
            </p:cNvSpPr>
            <p:nvPr/>
          </p:nvSpPr>
          <p:spPr bwMode="auto">
            <a:xfrm>
              <a:off x="836" y="1311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" name="Freeform 114"/>
            <p:cNvSpPr>
              <a:spLocks/>
            </p:cNvSpPr>
            <p:nvPr/>
          </p:nvSpPr>
          <p:spPr bwMode="auto">
            <a:xfrm>
              <a:off x="226" y="3758"/>
              <a:ext cx="11" cy="5"/>
            </a:xfrm>
            <a:custGeom>
              <a:avLst/>
              <a:gdLst>
                <a:gd name="T0" fmla="*/ 30 w 4"/>
                <a:gd name="T1" fmla="*/ 0 h 1"/>
                <a:gd name="T2" fmla="*/ 16 w 4"/>
                <a:gd name="T3" fmla="*/ 25 h 1"/>
                <a:gd name="T4" fmla="*/ 0 w 4"/>
                <a:gd name="T5" fmla="*/ 25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4" y="0"/>
                  </a:moveTo>
                  <a:lnTo>
                    <a:pt x="2" y="1"/>
                  </a:lnTo>
                  <a:lnTo>
                    <a:pt x="0" y="1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8" name="Freeform 116"/>
            <p:cNvSpPr>
              <a:spLocks/>
            </p:cNvSpPr>
            <p:nvPr/>
          </p:nvSpPr>
          <p:spPr bwMode="auto">
            <a:xfrm>
              <a:off x="433" y="1085"/>
              <a:ext cx="16" cy="25"/>
            </a:xfrm>
            <a:custGeom>
              <a:avLst/>
              <a:gdLst>
                <a:gd name="T0" fmla="*/ 43 w 6"/>
                <a:gd name="T1" fmla="*/ 125 h 5"/>
                <a:gd name="T2" fmla="*/ 29 w 6"/>
                <a:gd name="T3" fmla="*/ 75 h 5"/>
                <a:gd name="T4" fmla="*/ 13 w 6"/>
                <a:gd name="T5" fmla="*/ 50 h 5"/>
                <a:gd name="T6" fmla="*/ 0 w 6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5"/>
                <a:gd name="T14" fmla="*/ 6 w 6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5">
                  <a:moveTo>
                    <a:pt x="6" y="5"/>
                  </a:moveTo>
                  <a:lnTo>
                    <a:pt x="4" y="3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9" name="Rectangle 118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>
          <a:xfrm rot="5400000">
            <a:off x="715799" y="4545509"/>
            <a:ext cx="4098925" cy="158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379207" y="4487348"/>
            <a:ext cx="2376264" cy="1656184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2755471" y="3445933"/>
            <a:ext cx="1486329" cy="104141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63967" y="2841428"/>
            <a:ext cx="2376264" cy="1656184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9880" name="Object 8"/>
          <p:cNvGraphicFramePr>
            <a:graphicFrameLocks noChangeAspect="1"/>
          </p:cNvGraphicFramePr>
          <p:nvPr/>
        </p:nvGraphicFramePr>
        <p:xfrm>
          <a:off x="4754563" y="2327275"/>
          <a:ext cx="14636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38080" imgH="419040" progId="Equation.DSMT4">
                  <p:embed/>
                </p:oleObj>
              </mc:Choice>
              <mc:Fallback>
                <p:oleObj name="Equation" r:id="rId5" imgW="838080" imgH="419040" progId="Equation.DSMT4">
                  <p:embed/>
                  <p:pic>
                    <p:nvPicPr>
                      <p:cNvPr id="798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3" y="2327275"/>
                        <a:ext cx="146367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1" name="Object 9"/>
          <p:cNvGraphicFramePr>
            <a:graphicFrameLocks noChangeAspect="1"/>
          </p:cNvGraphicFramePr>
          <p:nvPr/>
        </p:nvGraphicFramePr>
        <p:xfrm>
          <a:off x="5196840" y="2248853"/>
          <a:ext cx="11747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72840" imgH="507960" progId="Equation.DSMT4">
                  <p:embed/>
                </p:oleObj>
              </mc:Choice>
              <mc:Fallback>
                <p:oleObj name="Equation" r:id="rId7" imgW="672840" imgH="507960" progId="Equation.DSMT4">
                  <p:embed/>
                  <p:pic>
                    <p:nvPicPr>
                      <p:cNvPr id="798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6840" y="2248853"/>
                        <a:ext cx="11747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" name="TextBox 145"/>
          <p:cNvSpPr txBox="1">
            <a:spLocks noChangeArrowheads="1"/>
          </p:cNvSpPr>
          <p:nvPr/>
        </p:nvSpPr>
        <p:spPr bwMode="auto">
          <a:xfrm>
            <a:off x="4363085" y="3223578"/>
            <a:ext cx="15648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X-intercept: </a:t>
            </a:r>
          </a:p>
        </p:txBody>
      </p:sp>
      <p:sp>
        <p:nvSpPr>
          <p:cNvPr id="147" name="TextBox 146"/>
          <p:cNvSpPr txBox="1">
            <a:spLocks noChangeArrowheads="1"/>
          </p:cNvSpPr>
          <p:nvPr/>
        </p:nvSpPr>
        <p:spPr bwMode="auto">
          <a:xfrm>
            <a:off x="6740525" y="3238818"/>
            <a:ext cx="15648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Y-intercept: </a:t>
            </a:r>
          </a:p>
        </p:txBody>
      </p:sp>
      <p:graphicFrame>
        <p:nvGraphicFramePr>
          <p:cNvPr id="148" name="Object 9"/>
          <p:cNvGraphicFramePr>
            <a:graphicFrameLocks noChangeAspect="1"/>
          </p:cNvGraphicFramePr>
          <p:nvPr/>
        </p:nvGraphicFramePr>
        <p:xfrm>
          <a:off x="5832475" y="3216910"/>
          <a:ext cx="6651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0880" imgH="253800" progId="Equation.DSMT4">
                  <p:embed/>
                </p:oleObj>
              </mc:Choice>
              <mc:Fallback>
                <p:oleObj name="Equation" r:id="rId9" imgW="380880" imgH="253800" progId="Equation.DSMT4">
                  <p:embed/>
                  <p:pic>
                    <p:nvPicPr>
                      <p:cNvPr id="14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2475" y="3216910"/>
                        <a:ext cx="665163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" name="Object 9"/>
          <p:cNvGraphicFramePr>
            <a:graphicFrameLocks noChangeAspect="1"/>
          </p:cNvGraphicFramePr>
          <p:nvPr/>
        </p:nvGraphicFramePr>
        <p:xfrm>
          <a:off x="8224203" y="3224530"/>
          <a:ext cx="68738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93480" imgH="253800" progId="Equation.DSMT4">
                  <p:embed/>
                </p:oleObj>
              </mc:Choice>
              <mc:Fallback>
                <p:oleObj name="Equation" r:id="rId11" imgW="393480" imgH="253800" progId="Equation.DSMT4">
                  <p:embed/>
                  <p:pic>
                    <p:nvPicPr>
                      <p:cNvPr id="1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4203" y="3224530"/>
                        <a:ext cx="687387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" name="TextBox 149"/>
          <p:cNvSpPr txBox="1">
            <a:spLocks noChangeArrowheads="1"/>
          </p:cNvSpPr>
          <p:nvPr/>
        </p:nvSpPr>
        <p:spPr bwMode="auto">
          <a:xfrm>
            <a:off x="4424045" y="3955098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Domain:</a:t>
            </a:r>
          </a:p>
        </p:txBody>
      </p:sp>
      <p:graphicFrame>
        <p:nvGraphicFramePr>
          <p:cNvPr id="151" name="Object 9"/>
          <p:cNvGraphicFramePr>
            <a:graphicFrameLocks noChangeAspect="1"/>
          </p:cNvGraphicFramePr>
          <p:nvPr/>
        </p:nvGraphicFramePr>
        <p:xfrm>
          <a:off x="5519738" y="4007168"/>
          <a:ext cx="7318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19040" imgH="177480" progId="Equation.DSMT4">
                  <p:embed/>
                </p:oleObj>
              </mc:Choice>
              <mc:Fallback>
                <p:oleObj name="Equation" r:id="rId13" imgW="419040" imgH="177480" progId="Equation.DSMT4">
                  <p:embed/>
                  <p:pic>
                    <p:nvPicPr>
                      <p:cNvPr id="15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4007168"/>
                        <a:ext cx="7318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" name="TextBox 151"/>
          <p:cNvSpPr txBox="1">
            <a:spLocks noChangeArrowheads="1"/>
          </p:cNvSpPr>
          <p:nvPr/>
        </p:nvSpPr>
        <p:spPr bwMode="auto">
          <a:xfrm>
            <a:off x="6862445" y="3939858"/>
            <a:ext cx="1011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Range:</a:t>
            </a:r>
          </a:p>
        </p:txBody>
      </p:sp>
      <p:graphicFrame>
        <p:nvGraphicFramePr>
          <p:cNvPr id="153" name="Object 9"/>
          <p:cNvGraphicFramePr>
            <a:graphicFrameLocks noChangeAspect="1"/>
          </p:cNvGraphicFramePr>
          <p:nvPr/>
        </p:nvGraphicFramePr>
        <p:xfrm>
          <a:off x="7978775" y="3969385"/>
          <a:ext cx="6889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93480" imgH="203040" progId="Equation.DSMT4">
                  <p:embed/>
                </p:oleObj>
              </mc:Choice>
              <mc:Fallback>
                <p:oleObj name="Equation" r:id="rId15" imgW="393480" imgH="203040" progId="Equation.DSMT4">
                  <p:embed/>
                  <p:pic>
                    <p:nvPicPr>
                      <p:cNvPr id="1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8775" y="3969385"/>
                        <a:ext cx="6889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" name="Rectangle 153"/>
          <p:cNvSpPr/>
          <p:nvPr/>
        </p:nvSpPr>
        <p:spPr>
          <a:xfrm>
            <a:off x="304800" y="2575560"/>
            <a:ext cx="2421250" cy="3925888"/>
          </a:xfrm>
          <a:prstGeom prst="rect">
            <a:avLst/>
          </a:prstGeom>
          <a:solidFill>
            <a:schemeClr val="accent1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55" name="Rectangle 154"/>
          <p:cNvSpPr/>
          <p:nvPr/>
        </p:nvSpPr>
        <p:spPr>
          <a:xfrm>
            <a:off x="2767325" y="2570798"/>
            <a:ext cx="1755775" cy="3925887"/>
          </a:xfrm>
          <a:prstGeom prst="rect">
            <a:avLst/>
          </a:prstGeom>
          <a:solidFill>
            <a:srgbClr val="FFC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798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7956950"/>
              </p:ext>
            </p:extLst>
          </p:nvPr>
        </p:nvGraphicFramePr>
        <p:xfrm>
          <a:off x="4653058" y="4768144"/>
          <a:ext cx="3524250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019240" imgH="990360" progId="Equation.DSMT4">
                  <p:embed/>
                </p:oleObj>
              </mc:Choice>
              <mc:Fallback>
                <p:oleObj name="Equation" r:id="rId17" imgW="2019240" imgH="990360" progId="Equation.DSMT4">
                  <p:embed/>
                  <p:pic>
                    <p:nvPicPr>
                      <p:cNvPr id="798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058" y="4768144"/>
                        <a:ext cx="3524250" cy="173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645235"/>
              </p:ext>
            </p:extLst>
          </p:nvPr>
        </p:nvGraphicFramePr>
        <p:xfrm>
          <a:off x="5431526" y="4836420"/>
          <a:ext cx="86518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95000" imgH="431640" progId="Equation.DSMT4">
                  <p:embed/>
                </p:oleObj>
              </mc:Choice>
              <mc:Fallback>
                <p:oleObj name="Equation" r:id="rId19" imgW="495000" imgH="431640" progId="Equation.DSMT4">
                  <p:embed/>
                  <p:pic>
                    <p:nvPicPr>
                      <p:cNvPr id="12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1526" y="4836420"/>
                        <a:ext cx="865188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51687"/>
              </p:ext>
            </p:extLst>
          </p:nvPr>
        </p:nvGraphicFramePr>
        <p:xfrm>
          <a:off x="5180586" y="5634038"/>
          <a:ext cx="118903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98400" imgH="495000" progId="Equation.DSMT4">
                  <p:embed/>
                </p:oleObj>
              </mc:Choice>
              <mc:Fallback>
                <p:oleObj name="Equation" r:id="rId21" imgW="698400" imgH="495000" progId="Equation.DSMT4">
                  <p:embed/>
                  <p:pic>
                    <p:nvPicPr>
                      <p:cNvPr id="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586" y="5634038"/>
                        <a:ext cx="1189037" cy="865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002395"/>
              </p:ext>
            </p:extLst>
          </p:nvPr>
        </p:nvGraphicFramePr>
        <p:xfrm>
          <a:off x="5451723" y="5682881"/>
          <a:ext cx="86518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95000" imgH="431640" progId="Equation.DSMT4">
                  <p:embed/>
                </p:oleObj>
              </mc:Choice>
              <mc:Fallback>
                <p:oleObj name="Equation" r:id="rId23" imgW="495000" imgH="431640" progId="Equation.DSMT4">
                  <p:embed/>
                  <p:pic>
                    <p:nvPicPr>
                      <p:cNvPr id="1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723" y="5682881"/>
                        <a:ext cx="865188" cy="754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  <p:bldP spid="147" grpId="0"/>
      <p:bldP spid="150" grpId="0"/>
      <p:bldP spid="152" grpId="0"/>
      <p:bldP spid="154" grpId="0" animBg="1"/>
      <p:bldP spid="154" grpId="1" animBg="1"/>
      <p:bldP spid="155" grpId="0" animBg="1"/>
      <p:bldP spid="15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38E3-8E8F-4D2B-B262-6D8DF03B6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88036" cy="889144"/>
          </a:xfrm>
        </p:spPr>
        <p:txBody>
          <a:bodyPr>
            <a:normAutofit fontScale="90000"/>
          </a:bodyPr>
          <a:lstStyle/>
          <a:p>
            <a:r>
              <a:rPr lang="en-CA" dirty="0"/>
              <a:t>Which of the following is the correct piece wise function? </a:t>
            </a:r>
          </a:p>
        </p:txBody>
      </p:sp>
      <p:graphicFrame>
        <p:nvGraphicFramePr>
          <p:cNvPr id="5" name="Object 6">
            <a:extLst>
              <a:ext uri="{FF2B5EF4-FFF2-40B4-BE49-F238E27FC236}">
                <a16:creationId xmlns:a16="http://schemas.microsoft.com/office/drawing/2014/main" id="{02434FCC-2531-4F53-8664-9E384C7135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318761"/>
              </p:ext>
            </p:extLst>
          </p:nvPr>
        </p:nvGraphicFramePr>
        <p:xfrm>
          <a:off x="417513" y="3949700"/>
          <a:ext cx="6926262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99000" imgH="1892160" progId="Equation.DSMT4">
                  <p:embed/>
                </p:oleObj>
              </mc:Choice>
              <mc:Fallback>
                <p:oleObj name="Equation" r:id="rId2" imgW="5499000" imgH="1892160" progId="Equation.DSMT4">
                  <p:embed/>
                  <p:pic>
                    <p:nvPicPr>
                      <p:cNvPr id="5" name="Object 6">
                        <a:extLst>
                          <a:ext uri="{FF2B5EF4-FFF2-40B4-BE49-F238E27FC236}">
                            <a16:creationId xmlns:a16="http://schemas.microsoft.com/office/drawing/2014/main" id="{02434FCC-2531-4F53-8664-9E384C7135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949700"/>
                        <a:ext cx="6926262" cy="2386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39F7BB2-FB83-4243-91E7-8E4DF18A82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645527"/>
              </p:ext>
            </p:extLst>
          </p:nvPr>
        </p:nvGraphicFramePr>
        <p:xfrm>
          <a:off x="3448779" y="807403"/>
          <a:ext cx="2287127" cy="1162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680" imgH="431640" progId="Equation.DSMT4">
                  <p:embed/>
                </p:oleObj>
              </mc:Choice>
              <mc:Fallback>
                <p:oleObj name="Equation" r:id="rId4" imgW="850680" imgH="431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39F7BB2-FB83-4243-91E7-8E4DF18A82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48779" y="807403"/>
                        <a:ext cx="2287127" cy="11620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87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sz="quarter" idx="1"/>
          </p:nvPr>
        </p:nvSpPr>
        <p:spPr>
          <a:xfrm>
            <a:off x="213359" y="213360"/>
            <a:ext cx="8693573" cy="2225040"/>
          </a:xfrm>
        </p:spPr>
        <p:txBody>
          <a:bodyPr/>
          <a:lstStyle/>
          <a:p>
            <a:pPr>
              <a:buNone/>
            </a:pPr>
            <a:r>
              <a:rPr lang="en-CA" dirty="0"/>
              <a:t>Practice: Graph the following functions and then state the:</a:t>
            </a:r>
          </a:p>
          <a:p>
            <a:pPr>
              <a:buNone/>
            </a:pPr>
            <a:r>
              <a:rPr lang="en-CA" dirty="0" err="1"/>
              <a:t>i</a:t>
            </a:r>
            <a:r>
              <a:rPr lang="en-CA" dirty="0"/>
              <a:t>) X and Y intercepts                      ii) Domain and Range</a:t>
            </a:r>
          </a:p>
          <a:p>
            <a:pPr>
              <a:buNone/>
            </a:pPr>
            <a:r>
              <a:rPr lang="en-CA" dirty="0"/>
              <a:t>iii) Piece Wise Function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66370" y="1866900"/>
          <a:ext cx="2984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984400" imgH="660240" progId="Equation.DSMT4">
                  <p:embed/>
                </p:oleObj>
              </mc:Choice>
              <mc:Fallback>
                <p:oleObj name="Equation" r:id="rId3" imgW="2984400" imgH="660240" progId="Equation.DSMT4">
                  <p:embed/>
                  <p:pic>
                    <p:nvPicPr>
                      <p:cNvPr id="839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" y="1866900"/>
                        <a:ext cx="2984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116647"/>
              </p:ext>
            </p:extLst>
          </p:nvPr>
        </p:nvGraphicFramePr>
        <p:xfrm>
          <a:off x="5159326" y="1831389"/>
          <a:ext cx="3073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073320" imgH="660240" progId="Equation.DSMT4">
                  <p:embed/>
                </p:oleObj>
              </mc:Choice>
              <mc:Fallback>
                <p:oleObj name="Equation" r:id="rId5" imgW="3073320" imgH="660240" progId="Equation.DSMT4">
                  <p:embed/>
                  <p:pic>
                    <p:nvPicPr>
                      <p:cNvPr id="839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26" y="1831389"/>
                        <a:ext cx="30734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157480" y="3580448"/>
          <a:ext cx="3149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49280" imgH="660240" progId="Equation.DSMT4">
                  <p:embed/>
                </p:oleObj>
              </mc:Choice>
              <mc:Fallback>
                <p:oleObj name="Equation" r:id="rId7" imgW="3149280" imgH="660240" progId="Equation.DSMT4">
                  <p:embed/>
                  <p:pic>
                    <p:nvPicPr>
                      <p:cNvPr id="839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" y="3580448"/>
                        <a:ext cx="3149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GENSWF_OUTPUT_FILE_NAME" val="m10hc45"/>
  <p:tag name="ISPRING_RESOURCE_PATHS_HASH" val="e3a1cf56a5a4a9275d2ee6fb5b81e67f6ee1e015"/>
  <p:tag name="ISPRING_RESOURCE_PATHS_HASH_2" val="24f7e6d9e962acd46f3b3637d17cb808cf9f18b"/>
  <p:tag name="ISPRING_ULTRA_SCORM_COURSE_ID" val="624494E5-6AA0-4148-B301-132D84B7A8FB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OUTPUT_FOLDER" val="C:\Users\Danny\Dropbox\Website\PC11\PC11ch7"/>
  <p:tag name="ISPRING_PRESENTATION_TITLE" val="Section 7.2 Graphing Absolute Value Functions"/>
  <p:tag name="ISPRING_RESOURCE_PATHS_HASH_PRESENTER" val="9386342c4732f7209db99ed498dde230d7696f"/>
  <p:tag name="ISPRING_PRESENTER_PHOTO_0" val="jpg|/9j/4AAQSkZJRgABAQEAYABgAAD/4QBaRXhpZgAATU0AKgAAAAgABQMBAAUAAAABAAAASgMDAAEA&#10;AAABAAAAAFEQAAEAAAABAQAAAFERAAQAAAABAAAOxFESAAQAAAABAAAOxAAAAAAAAYagAACxj//b&#10;AEMACAYGBwYFCAcHBwkJCAoMFA0MCwsMGRITDxQdGh8eHRocHCAkLicgIiwjHBwoNyksMDE0NDQf&#10;Jzk9ODI8LjM0Mv/bAEMBCQkJDAsMGA0NGDIhHCEyMjIyMjIyMjIyMjIyMjIyMjIyMjIyMjIyMjIy&#10;MjIyMjIyMjIyMjIyMjIyMjIyMjIyMv/AABEIATsBsAMBIgACEQEDEQH/xAAfAAABBQEBAQEBAQAA&#10;AAAAAAAAAQIDBAUGBwgJCgv/xAC1EAACAQMDAgQDBQUEBAAAAX0BAgMABBEFEiExQQYTUWEHInEU&#10;MoGRoQgjQrHBFVLR8CQzYnKCCQoWFxgZGiUmJygpKjQ1Njc4OTpDREVGR0hJSlNUVVZXWFlaY2Rl&#10;ZmdoaWpzdHV2d3h5eoOEhYaHiImKkpOUlZaXmJmaoqOkpaanqKmqsrO0tba3uLm6wsPExcbHyMnK&#10;0tPU1dbX2Nna4eLj5OXm5+jp6vHy8/T19vf4+fr/xAAfAQADAQEBAQEBAQEBAAAAAAAAAQIDBAUG&#10;BwgJCgv/xAC1EQACAQIEBAMEBwUEBAABAncAAQIDEQQFITEGEkFRB2FxEyIygQgUQpGhscEJIzNS&#10;8BVictEKFiQ04SXxFxgZGiYnKCkqNTY3ODk6Q0RFRkdISUpTVFVWV1hZWmNkZWZnaGlqc3R1dnd4&#10;eXqCg4SFhoeIiYqSk5SVlpeYmZqio6Slpqeoqaqys7S1tre4ubrCw8TFxsfIycrS09TV1tfY2dri&#10;4+Tl5ufo6ery8/T19vf4+fr/2gAMAwEAAhEDEQA/APf6KKKACiiigAooooAKKKKAPO/EfjHVNP12&#10;8srOSPELKAjxgkgqDx68msgfETxCCQY4uPWH/wCvWd4zJXx7qP1j/wDQFriNRnmivGEc8qqQpwDx&#10;0FUkZ1Kipq7PSv8AhZOur1toT/2wP/xVKPidq44a0gz/ANcW/wDiq8tF9dD/AJeJP0p6Xl2f+Xl/&#10;0/wo5TJYuB6mvxP1Q9bO3/CJv/i6lX4n3gx5lpF+EZ/+Lryw318q/LdP+n+FN/tHUBwbg498Uco/&#10;rVM9aX4pYPz2v5Rf/Z1OvxStP47aX8Iv/sq8dOqagv8Ay3H4ilGr6kRt82Mj6UcrD6zTPZ1+KWl/&#10;xQXOfaIf/FVMnxQ0Qj5obzPtEMf+hV4mNR1AnkxH8Kd/aV8P4Yf++KOUr6xT7ntg+J+hf8873/v0&#10;P/iqkX4maA3/AD9D6xf/AF68QGpXf/POH/vgU8apcD70MP8A3wKOVh9Yp9z3JfiL4fbrLOPrEalH&#10;j/w8f+Xtx9Ym/wAK8PTVW/59k/74X/GpP7WXPNqD/wAAH+NHKHt6fc9wHjrw4f8AmIgfWJ/8KcPG&#10;3h09NSX/AL9v/hXiK6rF3tDj/d/+vUg1a2P/AC7N/wB8n/GjlK9tT7ntg8aeHj/zE4/++G/wp6+M&#10;PD7dNUg/HI/pXiY1Oz7wSf8AfJ/xpf7S0/PMcgHsjUrB7WHdHuC+KNDbpqlt/wB91MNd0g9NUs/+&#10;/wCv+NeFjUdLPXzR/wABNTDUdIIALyD8DTsHtI90e4DWtKPTUrP/AL/r/jThq+mnpqFqf+2y/wCN&#10;eHi90cn/AFzD6ipVu9FI/wCPlgfqKOUfPHue2jU7A9L62P8A21X/ABp4vbVulzCfpIK8RW50c9Ls&#10;fiwqQTaYx+W9j/F6OUfOj3Dep/iH50ZHqK8UVrEni9i/77/+tTwLf+G8j/7+GjlDmR7TmivHNgHS&#10;8j/CQ08I/a7X/v4aLDuj2CivIVE2flvP/IxqdGvBjF4/4Tn/ABosLmPV6K8wWfUB/wAvsv8A3+/+&#10;vUgutW/hvp8e0/8A9ejlHc9LorzZbzWc/wDH9Pj/AK7f/XqT7drAIxeT/wDfwGjlC56LRXnv2/WR&#10;/wAvdx/30Kkj1LWwwzcXBH0FHKwud9RXDHV9aQYWWT/gUYP9KQa1r5/5bY+sQ/wo5QujuqK4b+3N&#10;cXgyZ9/KH+FP/t7WVXllJ/65/wD1qOVhdHbUVxI8Q6yOpj/7909fEeqj7wi/74o5WF0dnRXHjxJq&#10;WfuRH/gH/wBeg+J75VyyRKPXb/8AXpWYXOwoqtYTSXNhDPKFDyKG+Xpz0qzSGFFFFABRRRQAUUUU&#10;AFFFFAHivjfA8fX3qTF/6AtcLqiYvM46ov8AKvQPiIqx+OAwABeGMnA6nJH9K4TVebpf9xf5VcTl&#10;xa9wzwuRUiAKKZzSgE1R5xITnuacoXPJOKZj1pe2MigYrIhPGaTao7UpGByRS4zQKwgNKeaAlSCP&#10;6UBykWSDTgc09o8elMAI6imS0OUUHrxS9qVRmgloUE4oxzS4p2OKYgBp3amUDrQIdj2pwUU0ZzTh&#10;QIXikxijNKKYhAOadgHqB+VKAKXbmgBgQf3R+VTxxqOSo/KmYxUinjrQNPUlAj/uL+VOHl/881/7&#10;5qMc0v40F8zHAID90U/ZER3B9iajzS7s0C5pdxwUr0dx9HNOUtn/AFsn/fZpjNkUitxyaLD55dyw&#10;JJB0mm/7+t/jQZ7kKcXM+f8Arq3+NRBvel3UWH7SXcmjvLsf8vU4/wCBmnfb7xTxeTj/AIHVfJpj&#10;k9qLB7WfcsnVtQQ/LfTfmP8ACnJrWqA/8f036f4VSxzzQB7UWD2tTuXzrurDpfSH6qv+FKPEOsoO&#10;L5h9QP8ACqBHFNKnNFh+2qLqai+KNbHS9z9VH+FOPivXRj/S1P8AwEVkke9JgqOTxSsHt6nc2B4v&#10;1wcm4j/74rTGq3l9p8M1w5eRieg4rkiQBxmumtVYWNkB1K5z+FTI7MHUnNvmPZLFdlhbr6RKP0qe&#10;mRDbCg9FAp9ZHohRRRQAUUUUAFFFFABRRRQB478S+PGkJ/6doz/481cFqxH2pP8ArmP613/xPAHj&#10;C2OP+XRP/Q3rz/VcfaV/3P6mqic2K+AoZpQabRVHmj+T3oyRQDTuDTGNOcc9KcuexpMjvQDgn0pC&#10;JQx9acN2M5qIGlLlfXFMCTJ9aMk0wPSh6YMeKepwKiFLmgklzRvI47VGrYo60yWOBJepAKiGc0/N&#10;BI/FL+NN3UhoEPzSioxTgaYiUU4NUWaUNQIk3Uoaos0uaAuTbqN9RZFGaAuS76UNUQNOzTC5IWzR&#10;moiSaBQK5OGpQ3vUIp2aCkyXdQWxUYNB5oGSb6UOKhAwaeDQIlyCKQ8CmZpc0DEzTX6U7GaCKAsR&#10;AEke/FdjpsTSLp8QHPl/+y1ysa7pYx6sP513Ph+MtrFhERnETf8AoJrOR6OBVkz1McCiiisj0Qoo&#10;ooAKKKKACiiigAooooA8f+Kvy+K7Q+tmo/8AH3rz/UyPPTP90/zNekfFqJV1jTJgPmaFlJ9g2R/M&#10;15pqJ/fJ/un+ZqkYYr+GUe9KOabk5pwqzzAPFKrcGkJpCRQMCxpGlVR15qCa4VQfmrndV1Q/NHGz&#10;ZI5IpPQuFNzdkXtU1xQHtbV2LEYZ1Pf2rOt7q+tirh5toPIbOD+dGnOIIlYr85OSfWtuGdLiJopD&#10;uVxtINTudL5aata5csr1LyEOpII4ZT1Bq0G5rhbe8l0vUTGzNsjfa2D2FdpHIssashyrDIqou5zV&#10;6XI7rZlkNmnhh61AD6U4GqMCbfzSFjTQTijNMljgwHenq1RE09elBJJmgmmZozmgRIDTs1HjjrSj&#10;PHNADwaXNJ2ozTEPzxRmmZpc0CH5pc0wGjNAh4NLmmA0uaYEmaAaaKU8UAPBpc1GDSg80DJARSg1&#10;HmlDUASDk07FMzS55oKH0dqbmlBoGKBSkgAntSbqQkEUDJ7Uhry39N4rvvDQ3+K7QL0WBif++TXB&#10;ad/x/wAPoGzXf+DR5nitz2WA/wBBWcj0sEvcPSKKKKyO4KKKKACiiigAooooAKKKKAPJ/jHcwWt3&#10;pDTypGGSUDccd1rzC9nhuVR4ZUkAyCVPvXUftA3iy+INIsQDugtXlJ7He2AP/IZ/OvPrABLSNMkE&#10;Lk1nVrezVzuwWWrHtwcrJFzlexp+eBSBuOuaeuJO4/Os44yPVG1XhOvH+HO5Gz4HWqs1wF71ZlgJ&#10;PDCs25srk5Mahh7HFbRxNN9TyqmRY+k9abt5a/kZ95djDHJ6etYWCwyTyxyav3lvcRE+ZDIo9SvF&#10;VAOOP51XMpbMUKE6StJWZoiIhRgcYqe0ZkIznrU8ce+3Rh3UVDJiNttWcjle6Zi6o2/U5yOheup0&#10;GbzdJiyTlCV/WuTuDvnkb1Ymul8NNnTmHGRKf6Uo7l4mP7pG8CKcGqEZpwPtVnnEuffilzTAcDml&#10;LYPFMhj6UNxUe6gNTJZMDTgaizxTs8UEkmeK9b+Gt7dS+EtXVriV/Iz5OWJKfJ0X06CvIs8V6t8L&#10;y6+FNcddwIJ2sPUIen6UpbHThH+8+8o/DC51B/FMy3EtyY5IHdxIzEM2VGTnqcd6Z/Zcviv4oXtl&#10;eTyPbW8sjuCx4jUgbV9MkgUnww1O/vPFjx3N7czR/ZXO2SVmGcrzgmlsNcg0D4r6nNdt5dvNNLDI&#10;5H3QWBBPtkD8KT3ZpHldOPNtcpeNtbubXxJPp2mTyWVlZhYkitmMa5wCTgY5ycfhWxqmlxeJvh5B&#10;4i8uOPU7dGM7ooXzgrFTux3wM5+ornfiHYS2ni+5m2kwXe2aGQchwQM4P1z+ldNeXo8MfCq30u5O&#10;3Ub6NtsJ+8quxJJHb5Tj6mjorCWs6intr/wC94B1r7Vp1to2oSNOt3FNs81i2dpwU57bSfyNcLJo&#10;Y0zxXc2N4C1tZM00hP8AHEvI/wC+sqPq1MS8n0qx8P6hCCHhkldD0DYcZH9Pxrp/iRqun3MVjLZA&#10;Ge/t0klcdfKBJVT9WJz/ALgo2ZMmp0/e3jb8TV+IWoXLeB9JkErRtdGMy+WdobMZJHHbnpS6ffXz&#10;fCCW5S6uDdKGCyrId4/e44PXpVXx+pHgHQMg8eUDx0/dGptIkuYPg5LJaPLHOu8o0JIYfvecEc9M&#10;0uhu2/ay/wAJy+pa5rVrpdxpGr3E8/2y3jlCTctE28MOTz91enqa6zwdf3HiPwRqGkfaXW9gQpHI&#10;Hw208rz9QR9K4q5j1PxPO1/cQTBbWzP2i4ZTgmNT39TwPxp3gPWf7H8VWzO2ILj9xLzxhuh/A4/W&#10;m1oc9Oo1VV9np8jr/hfqV2632l3byGKLaIt7co3IKDv0GcDptNctbLf+H/FepTy3Epk09ZGeRmOZ&#10;c8R59QSUOPT6Vo+J9Xg0Hx2h04EJb3H2i4A/ikcDePpt/Is1T/E+8s/tNvHZkGS8jSed1P3lAIj/&#10;AELfktC39S5NKna+sGS+CdJgfS9R8Vaoou3hEjRrL82So3Mxz1PYfjXN6b4p1NNchuLm8lnieUCa&#10;GVi0bITgjb0xjpxxxXT+ANTgv/DOpeGnkVLqVJfJDHG8OuCB7g8/Q+xridJ0m8vPENvpywuJxMFk&#10;UjBQA/MT6Yprd3Ik2ow5P6Z1vjPRR4a8RWd9pkj20V2xwsTFdjAjIGOxyOPrWv8AEzUr6wutNW0u&#10;ZYg6vuRG4Y5XGR0NZXxG1yDUNesdPtnDizc+Yy8jeSPl/DH6+1dL4x8RSeHtf0eZl32rrIJo8ZyM&#10;ryPcdanXQ6Hy/vFF2V0YHxCsrSDStJu/IittSlAEqRqFLfKCcgehwPxrU0+6v7j4USSxz3El2coj&#10;qxLn95gAHr04rI+Ieiea0XiOxkM9ncKvmEEsFz0Yein9D9a0tIurix+Ej3VtI0U0ZZkdeo/e0fZQ&#10;K6qz6af0zmo7m68FmSPzZRq0yAsmT5cII4J7O/P0HuenN3NzPdztPczPNK3LPIxYn8TXpV1Db/ET&#10;wyt3bqkesWg2svTJ67foeo9D+NeX3EUltO8M0bJKhKsjDBBHY1SOatFxtb4ehd0v5r1B6f4V6B4D&#10;Q/8ACRXbekGP1FefaO2bteK9G+Hq7tU1J/RQP1/+tUyO/CL92j0GiiiszrCiiigAooooAKqXup2e&#10;npuuZ1TPRepP0HWoNdub+104y6dCksoYZVs9PYCvL4XuJZZJLmVpZGbJZmJb9e1c9ev7PZam9Gj7&#10;R6s6vUvFNxdSoLFDFGjZy5OX4xyARxz/ACrqNH1FNS0+OcYEgG2RQc7W7ivOAduCeAa3dC1H+z7z&#10;LkeRKuHy2ApA4P8ASuWjiW5+89zprYdKHunlfx1+bx7D7afGP/H5K4tBiNRjoBXU/F+8jvviHc+S&#10;4dI4IowynIPy7uMf71YaRxW8amV1UnsSK2xWtrHqcP8AKnNydkNj3FMEUFCOgpsupWy5C7nI/uis&#10;59VcnEagc+pP8q540Jy6Ht1s2wtHRyv6GszfKN3yn1FRG+gj4eWJvx5p2neDPFPiACa00i7kjP8A&#10;y0ceWn4Fjz+FdnpfwM1e4RW1HUrWzBHMcKmVxz3PArojhF9pnkVuI5bU4fecK+sWYBxvPH8K1l3d&#10;xY3OS1sykjG4bRXtI+H/AIB8OYXVteWSVeWWZ4sn/gO0mrH/AAl/wz0RNlpp8N0ycgxaepLH6lRW&#10;saEIbM8+vmuKxKtJK3oeJ2Yma3jjgsbyZVGAyRk5/IVIdJ1C4lGNH1QkngLbtz+lew3PxzsLcMmn&#10;6BLhRhN8ioPyANY118ctblZvs+mWMSYwAzuT+hFatrqzzoYaV+bkR55D8N/E14M2/h7VcHvImwfq&#10;BXS6T8IfHNvAQlhaxhmz++uVBH4DNQ3vxS8WXUhP2tYVYYxE8ox9PnrnbrxJr12WafWb9ieoFy+P&#10;1JpKUUVLCzn8SPQE+EnjIgF5NJQ+hmb+gpG+FvjOM/6jTJR/sXRXP5ivMTd3jA/6ZdZ65EpzThfa&#10;qgGzULvg55nb/Gq9ojJ5et0j1GL4beJUika50wMyj5UhuUJbp3/Pj2rmLyxnsJ2gmhlSZfvROuHF&#10;codZ1nPOo3g5yf3z/wCNZd29zM7SSyySMTkszEkn3NHP5mMsFHqjvYbW5uYRLFbTtGejeWaqJdQP&#10;MYlkHmKSCh4YEdsVxkFypAXLRSDoVbAH+FWYp5F1JZZnYyF8sxOTVRm9mYVsBBR54HZA08GoVbJ9&#10;qfnitjx3oSg1di1fU4IxHDqN3HGBgKk7AD8Aazga0bbVYre3SJtLsZyuf3kofcee+GA/Sga9bCRa&#10;rqEBZor+6jZzlikzAk+/PsKiuL25u3D3VxLOw6GVyxH51d/tqDH/ACBNM/75k/8Ai6BrMP8A0BNM&#10;/wC+ZP8A4ugb9Qtdf1ezgSG21K6iiQ5VFkOFPsO1Vbm7uLydp7qeSeZvvPIxZj+Jq4NZg/6Aumf9&#10;8yf/ABdL/bMH/QF03/vmT/4ugHqrORWk1G9nhEMt5cSRDojysV/ImolmkR0dZHVk+6QxBX6elXxr&#10;MH/QF03/AL5k/wDi6d/bEP8A0BdN/wC+ZP8A4ugTS7kMmr6lNG0cuoXciMMFXmYg/gTT11rVVUKu&#10;pXgA6ATsP61J/bEP/QF03/vmT/4ugaxD/wBAbTf++ZP/AIugP+3iGXV9SmiaKbULuSNhhkeZiCPc&#10;E1UB7jg1pf2xCf8AmDab/wB8yf8AxdH9sQ/9AbTf++ZP/i6BNJ7soTTSTzPNNI0ksjFndjksT1JN&#10;E08s5UyyM5VQiljnCgYA+gFX/wC2IT/zBtN/75k/+Lpf7Xh/6A2m/wDfMn/xdMVl3M6N2jYMjFWU&#10;5DA4INab+JNakRkbVbwhxtb982SPQmm/2xCP+YNpv/fMn/xdH9sQ5/5A2m/98yf/ABdA1ptIpQ3E&#10;1vIJYZXjkHR0YqfzFTz6nf3MZjuL25ljPVZJWYfkTU/9sQ/9AbTv++ZP/i6P7Yh/6A2nf98yf/F0&#10;ArdyGLU76KAQR3twkI4EaysF/LOKmGsamE2DUbvbjGPPbGPzo/tiHP8AyBtO/wC+ZP8A4unjWIf+&#10;gPp3/fMn/wAXQUn/AHiK31K+tUKW95cRITkrHKyjP4Go7i5nun8y4mkmfGN0jFj+tWxrEI/5g+nf&#10;98yf/F1Uu7pbmQOttDbgLjZCGwffknmgfTctaSdtySfTNelfDcbn1R/9tB/6FXmmm87m/wBk16j8&#10;No8affSdmlA/If8A16zkerhVamjt6KKKzOkKKKKACiiigArz3xLpR03UmuUA+zzksDjG09xXoVVN&#10;SsI9Ss2t5DgEgg4zgg1lWp+0jY1o1PZyueZI6XEbIpyVIzVi14QpnkdDTJrJ9O1CaGXPmqcZxwR6&#10;1MgBw2QM148o2lY9VNNHmnjTwteNr63NhBLcLesBsiXJEnAxx68frT7L4QeL7xQ8lrb2oI/5eZxn&#10;8lzXpjg4BVirA7gcdCK5LxN8VPEFrez2C2dvavGcBw7ksMHB4I69a9HD1048suhx1MPKUvc6k1j8&#10;B1x5mq64d3dLaLCgd+WP9K6m0l8AeBbc27XumiYfeZ1SSUkc87FzXhOqa1q2rSiS+1C5lIzgGZmH&#10;05JrNEQB4xn19a3dVdCo4GT+I9w1T446TbOyaVptxekDiSYiNPwHJ/lXnHiD4i694iuN73LWcWCB&#10;FbTSKvPr83P5VzLD5elQsAeRUOo2dEMJThruKWJxu5bux61JGzEYAGRwOKg3ZX6VPBzjFQdMbbAU&#10;By3p2o8rJyDxVgpyfQ1GYzhsdqLj5dSLyqabbcc9ql2kNT0Bx1ouHKn0IjDtHSoDwM89a0to7+lV&#10;XQDIouOULEQCt2GfemvAjcHA/Chvkbd2qSRQyhhTJsmrMoSabHICUkw3biq7wywyqrkEeorRThsY&#10;wD3qrfgB1KnPH9TWkG72OHE0ocl0tTqLZt1vE+eSgqcGqOnEmxhz121cFdcXdXPka1Nwm4yQ8Guy&#10;0P4bax4g0e31S0ubBIJ921ZZHDDaxU5wpHUHvXF5r2nRLmez+B4uLaV4po4ZijocFT5zdDTk7bFU&#10;KcZyfN0Vzmm+EPiFVyLrTWPoJX/qlZ998NfE9lC0v2NLhVzkQSBjj2HBP4VlJ4z8SowYa3ek+8pP&#10;862tA+Jet6dqKPqF097ZsQJUkALAeqn1/nS94aeHelmjjWVkcqylWU4IIwQa2/DXhm98UXstrZS2&#10;8bxR+YxnZgMZA4wD6123xS8P2slnb+JdPC7ZSonKDhwwyr/098iqfweP/FQ3/wD16f8As60+bS4l&#10;QtWVOWwz/hUWv/8AP5pn/f2T/wCIpf8AhUev8f6Zpv8A39k/+IrO8UeKNdtfFOqQQateRwx3LqiL&#10;KQFAPQCsr/hMPEX/AEGr7/v8aPeG3h02uVmtrnw+1bw/pUmo3dxZPDGVBWJ3LcnHdR61leHfDt34&#10;m1CSyspII5EiMpMzEDAIHYHn5hVe78R6xqFs1teandTwsQTHJISDjkcV1nwiOfFd1/14v/6HHQ7p&#10;ERjTnVSitB4+Euvf8/em/wDfyT/4io3+FPiFScSWL47rK3P5rVfxd4m1u08Walb2+q3cUMcxCIkp&#10;AUYHQVlReNvEsONusXJwcjeQ386PeLl9XTaaZV1jQNT0C5EOo2rRFvuNkMr/AEI4/rWdXs5uR40+&#10;F89zeRp9pSKRsgYAkjyQR6Zx+przrwV4eHiTxBHby5+yxDzZyDjKj+H8TgfTNClpqRUoWklDVPYZ&#10;ofg7WvECCWztgtuTjz5jtT8O5/AGui/4VHq/X7fY5+r/APxNX/HHjifTbo6HobLbLbqEllRRkHH3&#10;V9MDv/LFefnXtYL7zq18WznP2h85/Oj3mVKNCm+Vptmhrvg7WvDyebeW4e3zjz4W3Jn37j8QKwM1&#10;6b4F8bT390NC1xhcx3AKRSyjJJ/uN6g/568cr428PL4d8QvBAD9lmXzYc9gTyv4EflihN3syalKP&#10;L7Snt+Rtf8Km17/n703/AL+P/wDEUD4T69/z96b/AN/H/wDiK5v/AIS3xD/0Gb7/AL/GvTPhzql9&#10;qPhzUZr27muJUmYK8jliBsB4pPmSNqUaFSXKkzmR8KNd/wCfvTv+/j//ABFc94g8O3nhq7itr2SC&#10;R5Y/MBhYkYyRzkD0qMeLfEP/AEGb3/v8ap32pXupyLJe3Utw6rtVpWLED0qlfqZSdJr3U7lrT/uu&#10;f9mvWPhypGgTt63DD9BXk+m/6iX2FevfD6Mp4YBP8Uzn+Q/pWcj08OrU0dVRRRUG4UUUUAFFFFAB&#10;RRRQBx3jWOKKexnMiLLIWjCk4LYGcj6c/pXOwTmSR0ZMY6HGa4f40+KGu/GUNjZSH/iWxlCwY/6x&#10;vvdD6YH4V0PhnXIdb0mG7Q4YfLKg5Kt/nn8a8zFR97mR6tGLjTVzol5GOxrkfG3h2bVYYbu1AM1u&#10;rb1A++mM9fwx+NdajZ4HFObJGVGSK5oyad0bKVnc8AeNgRximYzx0NdV4u0dtL1R3ABt7gl42A4B&#10;7r+Ga5eTg7h+Nd0ZJq51KzVyM1GVwx96e77femYLYI4qiWhjRkE06Btj4PrTypxTRHmQntQTaxd3&#10;bwMVJt3ZIqtbkg4NWwMEntxSN46q5A6/NTEGMfWrTjIJHpVcNtbaaaIloyYDKg4yRUEqDJPpVgHA&#10;9qaxBAFBTd0UJI/lYUyN8HYanc4yD61TcYf6c1Ri3Z3HsuM1Rus79vcACtISp5W5uMc1Rhia8uwq&#10;5O5sk+gq4WV2zlxKc3GnHVs6CzXy7aFT/cAq0DVbd5I29QDxUwPNVhJuUWcHE2FVCvBpbr8iTNey&#10;6b/yQZ/+uE3/AKOavGA1ezab/wAkFf8A64Tf+jmrpkeDh95ejPHQaXNNB4pyguwVQWYnAAGSTVnJ&#10;Y9pY/bPgaDLyVtBj/gD8f+giuf8Ag6f+Khv/APr0/wDZ1rf8WkeG/hNbaVIQtzLHFBgf3shn/Dgj&#10;8a5/4OH/AIqK/wD+vT/2dajoz0HpXguqRv6x8MrLU9ZvL59c8p7iVpDH5anaSc4+9VP/AIVLp/8A&#10;0MP/AJCX/wCKrgvGB/4rLWP+vuT+dYwNNJ9zGdWlzO8PxOx8Y+DLbwxaW00Gp/azNIUK7ANuBnPB&#10;NaPwh/5Gu6/68X/9Djrz4GvQPhD/AMjZdf8AXi//AKMjpv4SaTTrJxVi54l+Hmvap4kv762jgME0&#10;pZC0oBx9KzofhX4iklVZPskSk8uZc4/ACjxZ4t16x8V6lbW2qTxQRzFURSMAYFYreNfEjqVOs3QB&#10;9HwfzFJc1ipuhzO6Z6Rr01j4G8BNosVwJLyeJo1HRnL53PjsACcfQCqfwfhUWeqT4+dpI0z7AE/1&#10;ryme4mupmmuJpJpWOWeRizH6k16R8INTSO91DTXbDTIssYJ6lchh+RH5UNWiXSrKdaOlktEef6jO&#10;9zql3PIcvLM7sfcsTVbNavirS5dG8S31pIpVRKXiOPvIxypH4fqDWQDirRxyTUmmXNOma21K1mQ4&#10;eOZHU+4IIr074vwobPS58fOskiZ9iAf6V5/4X0yTWPE1haRruUyq8nHARTlifwFdp8X9QV7vTdPU&#10;/NGjTOM/3sBf5H86l/Ejop6UJt+R5pmvW/hZ/wAirqn/AF3b/wBAFeRZr1z4V/8AIqap/wBd2/8A&#10;QBRPYMJ/FPKAaepqEGnCqOdG1p4/0WY++P5V7L4ITZ4TtD/eLn/x4145pwP2Bvdq9q8IoY/Ctgp/&#10;uE/mxNZSPbo/AjaoooqDUKKKKACiiigArH8T+ILbwzokupXJ+RGVQvqScf41sV438ctY40/RVHUG&#10;5kOPfav8jUTlyxub4al7WqoHh+p3U2rapdX0ww9xK0p4xyTmt3wbry6DfyrcZ+yzr85A5Ujof6Vl&#10;lFJ5PNVLmUKNqj6muFyc9D6GVGMY2Z75aurP50cqujgEHrkeoxWmj5HXrXm3w/8AES3diNPlKie2&#10;GEzgb0z/AEJ/WvQYZ4zJsDHOAckVzSi4s4NClr+iQ63Y/ZpSVKkvEw7Ngjn868Zurd7S5mtpxtlj&#10;cq69wRXvpAPWuJ8T+ENO1LVRqN5eXFrHIoV2hi8z5h3xkYGM/lW1Bq/K9hOrKnG6R5cIs/ShwRwB&#10;0r0d/hVp7IGh8SOuRx51kR/JqpXPwi1rG/T9Q029TBxiUxn8mFdvsjL6/pscGGKggmnK4zW/c/Dr&#10;xfaswOhXEoHeBkkB/I1ylx9os55LeaJ4pYzh45FwQe4NP2XmH1/yNWLaQGyB9asqQV46Vzouj0Kg&#10;0HUIUO1iQR2xml7HzKjmNvsm+3y9Dx9KrSHGT3rLGqRj/loR/wABoOox/wDPUc+1Cp2G8cn0NkSZ&#10;TB5P1qF5CoJJzWX/AGjGD/rR+VNbUEP/AC0H5UezE8auxplg68mqMzBWJz26Cqz36N/y0z7AU1My&#10;sAqnnuRRyxjq2H1ipV92nEe8rSEICACcAVtaZCLYtEw/eYJznqOKxp9HuY1+0od+3nGK07C8WdEZ&#10;lIljHPuP8msa0rx93Y9PLKDpVr1l73QuvKHDAjDKtWByM9iKosQJmHsauRNmJPoKvBbtHFxdG8ac&#10;/UeK9y8IR6fqfwottJudQhtzOkqMTIoZcysehNeKLZXLWpulgdoF6yAZA5xzUIru0ex8bCTpO8lu&#10;j1z/AIVZ4e/6GX/x6P8Axq9Y6H4D8GSLqNxqqXd1Fym+VZCrDuqIOv1zj2rxcUtOz7jVaCd4wVzq&#10;fGvi6XxZqqyqjRWUAK28TdQD1Y+5wPpit34RXEFt4gvmnmjiU2uAXYKCd6+tedU4HFO2ljGNVqp7&#10;R6s9k1X4faDqurXeoP4hWN7iVpCiuhAJOcdaqf8ACr/D/wD0Mn/j0f8AjXk+aXNKz7lutTbu4fie&#10;ka58P9F0vRLu9t9d8+WGPcse5PmPpwarfCa4ht/FV080scSmycAuwUZ3p61wIanA07aWJ9rFTU4x&#10;tY6DxpIkvjLVHjdXRpyQynIPArBzSA0ZprYyk+ZtjqtadqFzpWoQX1o+yeFtyH+h9iOKqZozQJOz&#10;uj2F9U8K/EPToodQmSw1RF+UsQrKfRWPDKfTr9Kzx8Hn3Bv7cj8rru+z9vX71eXZxSjmkotbM6HX&#10;jLWpG7+49jj1Hwr8O9PmisplvtScfMFYM7H0LDhV9uv1ryjU9SudW1Ge+u33zzNuY9h6AewHFU6K&#10;ErEVKzmkrWS6Dga9X+GN3bQeF9TSa4ijYzMQHcAn5B615OKWm1dCo1PZy5rDhT0+8KjFPU4NBMTp&#10;NMQHT0I6mT+te2aAnl+H7Bf+mKn8xmvGtJTNnajuzDH4mva9KXbpFkp6iBB/46Kyke5T+FFuiiip&#10;LCiiigAooooAK+f/AI6N5fiuzIGS1oB/48a+gK+f/jwuPFWnt2NmP/Q2rKt8B3Zd/HR5buLKG9ah&#10;mjLkKvU80+JtsXPY1JF8zknqa4k7bH0agpqwy0e40+6hmtuZY2BHGc4IOP0Fe66dcC5gjlmhMU+0&#10;b0ZvuHqR+teb+EdGiv72S5nB8qzCyjnGWzkD9DWvceMbXSvEQs7hf3ciqZJB/C5PGfbGap03OFzy&#10;sbKFKqoI9GEgPOevFMlRZI3R+VdSrfQ1mR3crzfdDx4BBUj5atGcHGTzmuS1mZnkmuax4j8Ia3JY&#10;x3wNufngZoUIZM/TrWvpnxf1SOPZd6ZZXJ/vBmjP8yK2fGvhweJLCPy323FsGeP0bg8H8cV4/GXh&#10;Z45AVkVirKR0Ir1KFXnVup51enyy8j2RPjRp6R5n0q8ikAyPLlRwPzANeS3mp2upaxcX15FPi4ma&#10;Q+WQCoP1FZV1IDLgdqZ5vGDW5gaYfT3XIuZ0kGSu+EFfxIP9DXp/hfwD4Q8QeHbS6vRM14VKSPb3&#10;YAJBPO0gkfSvHA+TzznrTo3EZJReM0DParn4J6C5JttU1OBeSA8ayAfjxWFc/BWYORZ+IbN1ycCe&#10;JkP6Zrk7DxXrFlGFtL4ovYeUhx+a1qw/EzxPCNrT20wHd4AD+mKLIrmaHXfwf8UwAmEWN0B0ENyA&#10;W+gYCuUvvDuq6VOYdQsbi1kHaVCPyPQ/hXcRfFi+Vx9q023dM5JhdlP65rvtH8WaF4001tLaZW89&#10;D5lnITHLxjkEdfwJ/nUyi+hrTqx5vfWh4XDpj5Gc1pw2YiIyDxXZ+IPCE+hiS4t8zaduGJM8pns3&#10;6DPTkVzbKDmuCpKadpH12DoUHBTp6kqFWQLWVHZy2d/kLmJyRn2NXwQmMGmvM1ZJtHoVIxna+6Ks&#10;hO4H2xV2H/Uoe20Vnuf3mM5Arb/sy/t7WB7i0mhilwEd0IDfQ/SunDSULtnzfEVKVanTS7mpFftB&#10;4SEXlBWumALE9QGY+v0qPUdDn0yxtruSWJo7gfKqnkcZqS4ga4ubbT4OBbAAseccCquqXzXVzsDA&#10;xRfIhA68AE/pXVQqqok4nzOYQUb868l8imDjilzTKUV0nijwa6Ky0a0vLFLkFh5kJjVd3/LfJx+B&#10;AHHvXOVLHczxqqJNIqq+8BWIAb1Hv70xHSLo+nvPLCCw+xsv2ht33k2EsR/wIY/GiTQrVX+xAk3k&#10;qySQndxtDfKMe6hjXOi4mDSMJZN0oIkO4/Pnrn1p4urgypL58vmIMK+85UegPagLrsbWp6TaWtvJ&#10;Nb75FlkWO3AOSSMhvryP1rR0+ZoNM0uNpLtMs4ZIowyt+8PDZ6VyguJ8RgTSYibdGNx+U5zkehqV&#10;NSvo12pe3CrknCysBknJ70Bex0NwbrTbJm09AkrXUiz+Su7bz8q9OmKlt1muLe/trmFIp7qYIUXo&#10;G8ssO57gfnXMQXt1bs7Q3EsbP94qxGfrSLdXCnKzyA79+Q5+96/X3oC51Go20c5sbYJvitllRsNt&#10;HyquST25qGexs7XT7xkg37raKQfMTt3MRwSM44zWAl7dI6utxKHUkg7zkE9T+NL9vvCzMbqYll2M&#10;S5OV9PpyaAujc1i2t7h9RkEbi4gWEhg2Q24KMYx6VWtrCCOzgee1uJ5ZpHQrGcGPGOMY5P5VlG6u&#10;CzkzykvjcS5+bHTPrinpf3cfmbLmYeYcvhz8x96Yrq5qtpUC6bKzxslxHAJeXyTk91xgD8c1h5qY&#10;3120IhNzL5QG0JvOMemKgpA7DgaXNMzThQCHg04c0wVLCMyoPUgUjSC1R2egxb30yM/xOn869otU&#10;8u0hT+6ij9K8j8OR/wDE00lfSWP+lewjoKzke1HYKKKKkoKKKKACiiigBryJGhd2CqOpJwK+WfiV&#10;4vg8W+KZLq0UiyhiWGByMGRQWJbHbJPHtXqXxw8Upp3hxNBt2U3d+yu/fy40YNn8WAH5187uwKY6&#10;bRioqLmVjfDzdKamTRDcmPXmpN209cUyLiNSfSmsQSeK4GtbH00J+6meneDLcjwzPOQQbiYgfRRj&#10;+ZNeW69efa9bvJexkKjHoOP6V7DoWLPwHaseot3lP1OTXhk3zuzE8sST+Nd9ONoJHzeKqe0rSkeq&#10;+DPEq6hpSW0uBcWwCsB/Eo6Gus+3K52oyluuM9q8m8HeFPF2pOdS0LS2niRwkjuyopIIJA3EfmK9&#10;Zg8Ka1F+8uPsNtIVGRJdLkflmuGvRs7o3o1NLSHNcFunUda8t8b6Q9nqJ1KBS0FyT5g67HHX8O9e&#10;rNoDI4aTWbFW7iNXf+Qqnf8Ah3Tr23kguNTmkRwQfKt9uOCMglvc1lTqKlK7ZrUp+0jax4KVWUls&#10;8mo/L5xmvXI/hl4djAD3mpzH/ejjB/8AHTVgfD/wwmMWMzkd3uWP8sV0yx1FdTmjgqr6Hjnlnn5h&#10;Vm3srmXAit5pM/3Iyc/lXtEHh3SbLHkWQTHT945/m1X3uPJiJZwqIOR6VhLNIL4UdFPLJydmzx21&#10;8L67Ljy9JuyG6ZjK5/OtJfAPieWFpI9LdiB/q1kQufoobJrvbbUne5WVVAcn5Ae3auo0KXydYtj1&#10;y+Onrn/GppZk6k1G1joxWTvDw5pPU+edTsbvS7uWzv7aS3uYyA8UgwV4z/I1BY3c1jfW91buFnhc&#10;PGxAIBFdz8YoTH8Rr0/89oIpOn+yB/SuBjHze4r12eGfROkarb+LvC32xlCrcK0F3EDyr9DjvjoR&#10;9a8ovYpLK+uLZ+XhkaMn1wcVr/C7U2jub3TiB5bwvNk9jmMf0qp4qOfFGoY7yAn67RXLildJnv5H&#10;Vkpyh0MlpsDpkUhctyBxShCaR22giuM+k16lK4fYHcdv8a9B80vpukWTM2I/nfIHYf8A168+l/ey&#10;rEP43A/Wu7Yszwwqf3jIEHHQEDJqK9WMKTj1Z5deMqlaNnotxzsbS0uL5/8AWXGRGPqT/SudBrS1&#10;m+WeUW0f+qgJAPrwB/jWYK7stouFLmluz4vOMRGrX5YbR0HA04GminCvQPHHA04U0U4UCYopwpoF&#10;OFMkUUUCigBw4paaKWgB1JRRQAUtJSigBaKDSUAKKcDTBThQNDxVmzG67hHcuB+tVhxV3TBv1K2X&#10;1kH86RrTXvI9F8MQltc09cHKsD+QzXqdec+FY8eIbX2D/wDoJr0asmeytgooopDCiiigApk00cER&#10;klYKg6k0+uG+KGv/ANi+H40SYRPNICWychQR/UrQB4L8RPEL+JPGF5eiTdAp8mAFsqqL/iefqa5F&#10;+eO5qxclnlJZcMzZb6nmoo13zc9AM1jOVrs7aFPnaRZjwECnsKa6hfm9Kfj2pGG7jGfpXHfU+g5f&#10;dsj1y48P6nYeCYpI9She2Ww3MkkXzD5M4BB9K8g0XTo7i9he5hmlgDqSsIB4yM7skYGK273xxr8u&#10;mHTJb7dAU8sYQA7du3HHsawbB5wreSl4SDybeTA/LFdqmpRsj52rQqU53ke7Wd02kAWOmTJa2jJ5&#10;gih/dtuzgkjHI6c06a5nmOZJpH/3mNUUl+1Wmn3Yijd2jAY52OgODzx8wFWWHYnFeDXlK+56dJJq&#10;9hhNG6mlgKieUD+LFczbN0TA5zUoQkA0aLCup3YUk+QjASMPzx+lehw6ZpUkIT7JF0x05/Oumhg6&#10;lZcy2MKuKp0nZnndvCbq6WFc4LAMwH3RVrxd4ZuI0jfS4ZHsjHmVgSxJyOvpXVT6Fb6dM7wxFFc7&#10;t2cgVeimaOHypUWSNv4WGQRXbTy9ezaluYxzJ06yqRV0uh5PpmlTMrXTxOIomxnHGf8A9ZFbNnJ5&#10;N9BJ02yKePrXT65d6faac9jbWkUTS/NhB905HP6VyWcOCM5BzXBUpewqpJ3aPQq4uWMTnJWXQ4j4&#10;1xBPGkU5/wCWlnGPyLD+leaKyDoea9X+OFuZJNNv15DwxoSB/wBdTXj43jsa+mvfU+Y6nofw6hIv&#10;Lq7zgCJoxjvyh/rSeIXEviO+cZx5uOfYAVZ8EW9zb6Mkoi5uHZw2cDbwP/Zax726N1e3E4BLSSM3&#10;A9TXLiX7qR7mSRftJS8hjTIi8dRVYu0hyeAad5LN80nA9KZLIigkdAK5Ej6Gcna8tBlmpm1SBB03&#10;g/lXbqzW7XN/KPlQbIVPr93+lcTok8H9sRPLLGiDklmwK6XUNYt71fslm++ONsvIOjH/APXms6lG&#10;VWtGFtOp4eKxsKNGdRPXoUSSzFmOWPJNOA5oVM1Ksde6lbQ+DbcndjQKcBT1jJ78Ubol4MiA+ham&#10;2gUJy0SExS05QrD5WDfQ5pShAoTTFKMouzQ0UtJtpcUGYClzSClpiHUUgpfSgaFpaQUtABilFIKW&#10;gBDRRRQAU4UgFLigaHitHQk36zaj0fP6Vmg1s+GV363B7bj+hpM2oq80eo+FYs64rY+6jGu8rjfC&#10;aD+05WPaI/zFdlWTPYCiiikAUVk674n0bwzbCfV9QitQwJRGOXfHXao5PUdB3rzPX/j3YWztFoWm&#10;yXZB/wBfcny0I9lHzfnigD2KvEvjffNJPFaZTYiIMFc5JJY/+grVXRfj9eJKV1zSoZYjnD2RKMPw&#10;YkH8xXKePvF1n4qvZL20aUI0mRFKoDIAAo6E+5/GgaV2cRK+6QsOmeKLYZ3N+ApjnC5NTQDbCvqe&#10;TXJWeh7OAhed+w+kJ2nPpThTXGRiuZHr2K00QkQEk5HQimWomgkdA12ARkfZz1/Cp5BhNvo1PiLZ&#10;yCVde4OOK2jPlOSth1V23PVvD8hvfCNkxRjNCCGDSeXKNuR8w79BxWjJcIDx1x0PWvOdI8VyaZZv&#10;aTW7ToxJEgmZHXPXnvWtb+KrGWIea8sTgYO4Zz+Irz8RTk9UhU8POGjOklvFXvWPfasVdY48s7na&#10;qjqSaryapbTIWhuEf8f6Ve8JaUuq3z310uYo2AiB7sCMn9Kyo0HOVmTWk6cbneeG9LOn6bGr8zNh&#10;pD/tf54rpo3dejGqtvGuwAdqupHxX0EIKEeVHz85ucm2WhcebH5cyh1PGDSx2iMAElIXsrAHFRBK&#10;lUlMY/nV2I1MTxF4ZnuGN5aSbmWP5oT3x6frXDiTJ/SvUbrVo7G1kmuMbFUk+9eRpc7pGIQhS2ce&#10;2a8XMKMITUo7s9jAVJzg4vZEfxUtxc+B9NvPLLlJo0OPpIP614yYFIOYJAfpXtvjLUbC7+HQslu4&#10;DeRXKMId43Yye34mvKDD8uWcDPTHNd6rtRjbsaUcsVW8pX3O90PWfB8Xhe0tJ/tsV+tqQWWSQKJM&#10;HsDjrXGApCuMZYd8VUz5ciKoB5xkgZqyVGCTzWVWo52PXwOEjhk0t2RySs2ewPas27n2xso6nir0&#10;hwDj8Kx523yEA9KKUbszzCtyU3qQRQyNkrnjqRXQ6LtNttAG4fe9+TWZAmy2LnuDWjoKkvL6YGP1&#10;rvpu7PjMXH3LGhdXkdlGCcNIThU9fr7VBHfvIv7xyhxwFrInna8vpHLEqCdo9P8AOKnR+OlZ1JNv&#10;RnfgsNSpw9+N2zVjvY1jfbNMZCMD5c/zpEs5Jm3oJCPUvmqHmKEXaME10fhPUbGDXLddWQSWByJB&#10;nB9j+dYuWtrnq0cPBaqJFZQ7dwZ2BAqaOQSO0ZwHHT3rb1+XQ3mEmjqwUseD3HFcu8wjvEZCfvYY&#10;GopVZQqWvobZjllCvhHUjG0ki+VwKYQatSR1AVxXqH540R0tLikxQKwopaQDmlFABk0uaMUtABS0&#10;lLTAMUYxRn1o6UirADTgaaKcBQJBmt/wim/WQf7kbH9KwCK6bwUmdTlPpEf5gUmb4f8AiI9W8KJ/&#10;pUz/APTPH611dc54VTH2hvQKP510dZvc9YKKKKQHhP7Q8MyXWg3ILeTsmT2DZU/mR/KvHNOt31O/&#10;S1SSFJHB2tM+xOBnk9uBX0z8YfDD+I/A80luF+1ac32qPJA3KAQ6591JP1Ar5XcyW05AdopVJBKn&#10;lTyOo+hFAFq/t7uwvpbG7heC4hcpJGwwVYdRSR5LHB68Vq65rUHiN7S+ktzFqyoUvpFPy3BHCyY7&#10;MR971wDWZEMAn3pS2NKfxAymTag6k1aAwMflUMIzMT/dH86nBrhrO8rH0WAhanzCA0E8igcGkJwc&#10;VidrWoyXhgcZJOaU/KwYdGpzAEjPpSRYZCrdqoGtR3lgkg1G8ZX1x9amXkY7rUhUMBkVN7M3jBSi&#10;VlaSMfLIw/GtXTPFWr6SgS2uCEBztZQw6+4rNZeaQKM4qovqjGdJPSR39h8WNVgAE9nBKB1IJQn+&#10;ddLa/GGxZV+0aZcoe+xgw/pXkCx8VKq4NWq8kYvLqE94nuEXxZ0BlG+O7Q+nlZ/rTn+LPh0DIF23&#10;/bH/AOvXiirQVA7U/rMw/sbDdn953viT4ljVB5NlbSrBtIIdgC3Pt9K42fXtRnJ2S+Sp7RjH61Q2&#10;bjUyRDFYTanLmlqzsoYKFNcsURlZZjullkck8lmJpkyKJEUdPb6GrmzC1Vm/4+UHtn9DQmdMqajH&#10;Qqqu6cZ7GrbDI46VXgUtMOnc1ZlbYhNMzWmpQuZAoYDtWYkLOrynpg1Zupc5Xu1PkxHbpCBycZNd&#10;FPRaHz+YVFOduiGMdkIj7EVt6JaskBcj74GP1rDI8y4C/QCu3trZYY0iUcIAK7aa0PmcZLoefpvF&#10;wQOpbFXVbPGOaS/tms9WmUAYWQlfoef61JC8bH5lwaycT1qc00miNnPHJqaOXZgk80SxIwJU4NAt&#10;WYAg5Fc042PXw9ZMvrcMApEhB9M9KCXklG0c+tRx2cpYZ6fWta1tFJyBlttZxg3I9CtiYxpNPsa2&#10;0tEpxyVGc1A6GtNoMIF9AKqvHg9a9dLQ/L52cmUimKZirTIKjKUybEIFOApduKKBCUU6jFADcUuK&#10;XFLigBuKTrTyKTFAxo60/OKTbzTtvFAITOa6zwMu68umP8MQ/Vq5PArsfAa5lvm9FQfqaTOjDr30&#10;eseGFxFcH1K/1rerG8Nriylb1fH6Vs1m9z1AooopAIQGBBAIPUGvL/HHwX03xPfPqWm3I02+lbdM&#10;Nm6KQ9225GG9x1/WvUaKAPkPxN8Ptd8FSI2qRQGCQ7I54JQyseTgA4YcDuPxrnxwgr6R+MDPNZ6T&#10;ZD7ss0khHqVUAe38Rr571VlOozlU2ru+6BjFTPRG1FXZWt/us/qcVN0qOFf3Cj8TUledN3kz6zDw&#10;5aaQnem9c048c0sIDZZugpdDTeVhuMsR6cU1/wB3LkdGp68jJ78051Drmi5TjeIEchh3p6nApkR3&#10;Lg9qeB2pMqD0ugYZrOuHKzHDEYHatLBINVnsWkYsGAzWtFxjL3jizOnVqU0qRWW7lXGGP41ML+UY&#10;ztIHXNNOnSjGMfnTTaSLngce9dN6TPFtjqfc1bGdrmJnZQMHipiNxqDT4GjteerEk1cAAriqNczs&#10;fV4JVHQi6m4iIBjipAVHam00vg1mdl0iQnrVGY5ugfQVIS0hKrwCeoqOeNUmA3Mfl5J/GqW5hUld&#10;eQy2Pz57YNR3M2cjsKntbaaQZReDnBJFObSw3+snPuqitYUpNnl4nH0qatzamEHEk+8/dB4FTm3k&#10;uHDA8E+vSt+HQSqBo4VCn+JmyalOkgD5pCx9BwK9CGHk9bHy9XE8zbMCOzjWXcZGznoK31uLqfgv&#10;sWomsTHkqAKiIdep6VuqbjucM2pajNXs4zbefG5aVTl8jqKwgc4PrW80g2kNkg8Ee1Y9zbeWS8Zy&#10;meh7VFSK6G1CbWjGo+PWr1rcGOQc5U9RWZHIGxU6yba55K56VKrbc6eSSJEDAk57GtHT5ojI0aDL&#10;8Ek9AK4xJXZwM8545rqNOtjBEQxy7kEk81pQo3ld7GeMxa9k4p6s3WuH7qp+lQtPx9z8jUAUucAD&#10;8qt2OkXGpy+VAMtnoWArum6UF7x4MaLnsis06HgoR70oi3xs6jIXrXb2Pw+cMGvJgF7KvJNZ/ivR&#10;ItInt1gGEkjJPPcGuX6xTnLlgXVwjpw55HIlKjK1aePGeTURWrOEhxzSgU7GKUYoAbRSmkoAKSij&#10;tQMOlBNFITgUAAOK7jwCuYL1v9tB+hrhgM8133gFcaddt6yj/wBBpM6cN8Z6r4eGNOb3kP8AIVrV&#10;naGuNMQ+pJrRrJnpBRRRQAUUUUAcF8V9Hm1Dw5Be2qI1zZTAjceqP8pHPHXafwr5n1ORHupnXOC+&#10;eexPNfaUsSTRmORQyHqCOK+TviBoyaN481GwQgxrIGQeisoYD9f0qKnwnThVeokYIGFCjsMUuDS9&#10;6BXmt3Pr4qyGHOMUpGE8tfvHqTSnjmlC/MoPXGTQKK1Y3cyHa6j8KkA9KkdA6A9xUKtt+U0XuaWc&#10;WIR5b5HQ1KvNIyZHtRECTtx0pMErMlVf1qRR2p+wbc0mKWpvy2FxSYHpS0UDdmPVuOlKTmo84o3U&#10;GkZaCliTTCSx9qM84phfYDRYzlK5NbjzblYUQsx54IFaTWDxsGa32kjqxBx+tVfD2JdeiJ/ukV36&#10;wBv/ANddMZKCWh8tjcRVnUcebRHKrZRj/Wzn/dAq3HawADy0TPY45roGtFOec/UVC1nH08uP/vkV&#10;1QxUY9DypUZPqZRt2K56j61D5QHVRmtdrBQMKMfRiKrNYsTkO4J/2q6Y46HUxlh5Ge1upH3RTGto&#10;jjco/KrzW8oO3zs+xUVEySIeqE+6n/GtVjKT3MnQmUZNLt2J3x8fWqc2hWbKcIQf941sK24fMv5M&#10;f8KeY4lXc0cmD6YP9RVKtQkT7Oojmf8AhGrFm/5aA+oepE8NWJbAaYn/AH67fT9EXUFQ2pMjP0Ug&#10;Ljn1rqNP8ABGU3dwAD1WMZJ9smsatejA1p06ktUzy+18M28Tq6pg9iWya7DTPBV1fYZECKMZeVwe&#10;PoK9DtdD0rTZFWG0XzsYBYbm/M8Vo5kK4ICfQ7j/ACx/OuGpjZvSGh0LDR3lqcvZeCdOgBkuZHnC&#10;DOD8qj8BXQWttbxR5tLZI19cAf4mo76/tdPh825kcj+HILZ+g6fyrlbvx6ZlKabalnHG+U8L+FZK&#10;FSpq/wASnUp00doy7VZpWO1RltowMfga4Xxbe2Op+StqW3Qb977Nox6ep5FZkuqalfSK15e+Yind&#10;5KrhD9RUwvrByBLpNtKvojun9a3pU4Qd2cVfEe0jyrY5mRBxVaRAK9CsNN8PancJbtplxbvIcKVn&#10;LAn860Z/h9o3QG4U+0v/ANaunmRxrDya0PJSoA4puK9Nm+HWmn7tzdL/AMDB/pVV/hvbH7moTj6q&#10;DTuL6tM86waK75vhq2Mpqbf8CiH+NRP8NrvGU1GH8Yj/AI0XF9Xn2OGxzS7Sa7Fvh3qIyVvbU49V&#10;Yf0NV28B6uo+SS0f6SMP5incXsJ9jlgvNIQB1rpz4I1xR/qIW+kw/rVWfwhrcSktZDHtKn+NFw9l&#10;Lsc8zjoOleg+A/8AkCzN63BH5KK4q60HVYDlrMj/ALaqf612ngrdaaOIp0KyNOxI6+g7Gk2bYeDU&#10;9T1vRhjSYPcE/qav1T0oAaXb46FM1crM7wooooAKKKKACvkfx9ezXXxE1uaZt7JeSRgf7KHYv6AV&#10;9cV8m/E60Fj8StcjAAVphLgerqr/APs1Jq61KhNwfMtznUnRjyCDUg+blTxVDFKMjocfjXNLDp7H&#10;r0c3nFWqK5fIx1FObaJWBJzgdKoK8o4EjVYWbfjzCPMXjOOorKVCSO+jmdGbtt6l0DH0qGVOcinR&#10;SIVAbKH061PsUj2rBqzPUjJTWhWikAGG5qzEoyWHemfZgT1qUIVGBQ2OKaZLt4phGKkXJ7Uh4oOk&#10;jopTTTxUsyldCE80FwKY74NQs5J4ppGbnYdJMc8VUln259aJJCDVb78ig9zitYxucVfENLQ6HR7W&#10;+tJItSVFkQAtt3AH9a6yPxdHCqm4s5Iz3wVb+Rrb0O1CaJbBUU7l3ZIqaW0hbO+EVs3HZo+aqSnO&#10;Tlczo/FGlTYHmspPYxGrsVxBc48mVTnpww/pVaXSLOQH5Eyf70YP8xVB/D9qMn7NCx9Vyp/Q07Um&#10;Yt1V0ub5tJGGR3qF7V844J9KwP7Oih6SXUJH9ycn+tTxx3nCwaxdg9g2G/mKfsovZkOvKO8TSaBz&#10;kFVIqvJCASNoqISa1EOdQgkx/wA9bcf0oF3rKkk29jN7KzLmj2EujBYqHUXylX+Dr71KltDIPmXH&#10;HJFQNr89vzc6J8vcxzr/AFoXxlpI4ezuEY8YJUjP4CpdGfQuNem+p61pFvFb6bALeBUXyxz09+e9&#10;aDrsTdI5VSM/LwD+XNcJD43c6dCbS3QybQoDEkrjjPb+dZM93r+sMUmuvLjY52RsMn9MfzqVSS1m&#10;7GjqN/CjrtT8YaXpMTlQ7kcYVSoz+VcnceNtV1IbbFFt4z1cnn/P5U+18GzSuHKJuPO+Ry5/Xit6&#10;28EFyBcXLMvouFFWp046QRm6dWfxOxxEiyyvvu7p589mPH/16vW9qZmEcEGTjsQor0O08H6bA27y&#10;A7Du3P8AOtqDTbeHiOFF+gpOpOQlh6S+LU8+tPCl9Mw8zykX/e3VuWngmGM7pJef9kYrrJTFaRGW&#10;ZgiDuFz/ACrJh8V6VdapFptpJJNdyhiq7Sq8DJySOOlK0nuxrkXwot6f4fisUJhk2uxB3FQSPoTV&#10;h9PuicLcrt/2lqe2+3mb9+lvHCBwqMWYn68AflVyuyOiMnZu5ivpt/1EsLf8AqI6fqI/ggYflW/R&#10;VXFZHOPbXqD5oIRg/wB6mbpQfmgT8H/+tXTUUXCxzQeQ/wDLu2faQUNOqnDwSL+INdGURuqqfqKb&#10;9nhP/LKP/vkUXFZnO/abc9Vcf8BFIZ7PPzMR9UroTaQN1iX8OKYbC2P/ACz/APHjTuFjh/Ec8Sae&#10;8lvtdwDgEFe3tiuY0S+kk0nzZVAmN1Ip7hQG7ZJ7V61NpNrMm1lYDOeD/jUUGgWEMqyGPzSpygkA&#10;IU9cjjrRcLEujsH0azYHOYl/lV6kACgAAADoBS1JQUUUUAFFFFABXiXxo8Dalf6nH4j0u3e6HkrD&#10;PbwRPJKWDcMAoOeCAemNvevbaKAPiW4gns5TFdwS20o52TIUP5GoTKgAwQT9a+3nijlGJEVx6MM1&#10;W/svT9+/7Dbb/wC95K5/lQB8WlJdoYowU9CRjNM3c46/SvtW80uw1CLyruygnj7LJGDXC6p8E/B+&#10;pTmaOG7smJyRaz4U/gwOPwoGfMwlYDhj+dTR30ycbh+Ir3qf9n3Q3bMGs6lGPRxG3/sorPk/Z3jP&#10;+r8TyAf7VkD/AOziocIvdG0MRVh8MmjxsarIPvIje9SLqq/xW6/g1erv+zvOG/d+JoyP9qyI/wDa&#10;lQP+z3qgP7vXrNh6tAy/1NQ6MOx0xzPEx+0eaJqsB4aFl+hqZLu3k+6+32Yj/Gu5b4AeJFY7NU0t&#10;lzwSZAf/AECq0/wJ8VQ8rd6XJ/uvKf8A2nUPDxOmGdV4/FqcqcEcFWHqtMIycdPrXQN8G/FiNwls&#10;T6jzf/jdKvwn8Yrwqxj/AL+//EVDw3Y6oZ6npOJzEgwTVY5z1GK7dfhN4zbqbX/gQl/+N1aj+C3i&#10;+UZNxpaf7zy//G6lYeY5ZtQktmebOPmNOtYI5ZlErMmSACPU/wCRXp8XwJ8UyMPN1XS41PUqZGI/&#10;AoKy/Fvwx1HwZp8V/PqkN3EXG8JGykfMij6/e9ulX7KSRx1MfCatFFi28S3emQJbyWYlSMY+UHP5&#10;1q23imyu9oYeWzHGGccfXmkUwXMaiVFOQMHOD+dVrnRUKNIFSZP7rL8+PqKzlfexzxjCXWxtBoZh&#10;lSDn0INIYR2zXLJpUDHNvJNA/orkEfhUijWLbmK/EgH8MiZP51mqsPQ2eEqpXSudC9vntnPtVV7J&#10;CeYx+VY//CU31qwW704uBwXjBx+orTs/Eum3m3LeWx7My8frWi12ZzSXLpJDhalfuyOv8qlgt5nn&#10;RSokJPTGCfyrTj8mVQyNG49FOSa6Twpp0cuoySMufLjyAR3NUpSRlOnTkr2M638N7yCsYXPqCaZe&#10;6AySpEEjYFuWaPOK9Hdbe3XfI8cajuxAFcxq/jDQNMLNI6zOp4CypyfzofMyIqnF6Ih0zw1ChV5f&#10;nIGcY4roodNt4wAkIGPUV51N8WbidjHpmink4WSUkr+lVn8R+KtRG2XVIrVG5IgjwR7ZNZtxj8TO&#10;iNOrP4EeqtFFbpukZI19WwKwdT8baHpSktKJm7LHIhz+teeHS/tTE3d5dXJPJ3yHB/CrFvpdpCf3&#10;UESH1281DqpbI2WDm/jlY15fildXOU03RdpP8cxJH6Cs+58T+KL0bX1JLVD2tosH8zTjbfKRyx7b&#10;RmlXT5HGNpX/AHsj+lQ6lR7HRHDYePxamRJbSXXN5d3V0f8AprKT+gqW3his5BLbIIpB0dOGH49a&#10;1V0lieXz/ujNTReHpJG6TEeyY/pUclR7m3taENEvwCy8b6xp7hWlW6i4yswycD0I5z9c11+geOrL&#10;WJPJuIxZz5ACySrhiTwATgk/hXMr4TaRgCjAd95OP5Vt6D4OsYruR7yGGcbQERlyM568/Suug6t7&#10;NnDiHh5JtLU7YHNFNRFjUKihVHYU6u88wKKKKACiiigAooooAKKKKACiiigAooooAKKKKACiiigA&#10;ooooAKKKKACiiigAooooAKKKKACiiigArO1PXtK0aJn1DULW2wN2JZlQke24ird3Cbi1liDFS6kA&#10;g4rybW/hVpV3cyXE9pJHcOSzy27Nhj64PeiwxNW+P2l20skOmaPc3TISoeWVUQn1BXdkV5z4q+K/&#10;iXxTYzWFza2lrp82AyRwksAGDA7mPqByMVs33w4vbLbLplzAQnPKHf244B7Z61yFzpxtbgJqGn3K&#10;xRDA3q24D3JwODSaZaSWps6VraXEcUe7a4HdhzXSWt4QRyfpmvPU0SWVZ5reQRRQoziRsgHHb/Jo&#10;sfEN1bMkcvzr6N1/OudxaN01LY9UNvbXqjzI13H+JRhh+NUrvTri0RpEPnxD0U78fhWVpetJcGNl&#10;PzHqpIzXV29wJEDetYypxktTanXqU3oznAVcZHK+tQS6dZXOTLbxsT3K4JrpZ9Phkm8yKH9+xwCo&#10;z+lSx+HZmAB69MtuOfw4Fc3sGnozv+vQa95HEHw9ErbrW5ubZhyCrnA/Or+n3PifTGdbfWo2jddv&#10;Kktj6AjNdrD4TyQWmAz2WPFaUPhW2GN7yH6nAreMZrqcdWrRn9g88awv71t1/ql5Nu5K58sfoM/r&#10;Vi28P2ULhkhj3ev3j+tekxeHbCPBEKn681fh061i+7Cg/wCAgU3BvczVZR+FWOCt9L3EBIn59ErV&#10;t9AmZh8mPc5/wrsxHGuMKOPapVTJ6UKmhSxE31OZh8MliN8igeyk/wA60YvDNvHyZD/wEAVt7MDJ&#10;wB7io5by1txuluYUH+04FXypGbnJlRNCs1+8rN9TU8el2cZytsnHqKz7nxbpNsCftCyn0idD/Ws0&#10;+PUdtttpV1K2eP8AIzT0DlmzrFtYk+7Gg/CpPLVRxj8BWPYXWu34BNpb2adzKHY/lgVovp9/IuDq&#10;hj9THAoP65q1BvoZvR2bJWUEZGaqvZ2M15bSXqRM8DF4DIfuv6jPfGaE0DLZudT1C4XH3DKEH/jg&#10;B/WrEGh6ZA29bRHfs0uZCPoWzVxhJO5LlG1rmhnNFGMUVsZBRRRQAUUUUAFFFFABRRRQAUUUUAFF&#10;FFABRRRQAUUUUAFFFFABRRRQAUUUUAFFFFABRRRQAUUUUAFFFFAFeaxtbjPmwIxPfHNZtz4Zs5wQ&#10;CyjH3WAYfrW1RRcDz/U/h9aSRS/6LCyuMMYVKMR+FcNd/DXTxcu6yyxArt8p1GMY9ete80ySKOVS&#10;skauD2YZo0Hdny5qngnUdOdpLQFgi7h5QcgnHbiq2neK7+xnEN3GXKEhg2Vf9a+itb0uyhgeWKAI&#10;+M5UkVxN5Z21yjCe3ikyeSyAn86iVJS2NYVekiHwlq9vqeoQbCpLqw27gSOPau/FueyY/CvF7u0g&#10;03UZZrNTDJGhZGRjlT6jmsK/8U67IE36rdHc4B/eHkc1zNNbnRyJ6pn0K8cUS5mniXHUlsVnXfiD&#10;RrJS0uoQEg8hJUJz+JrwSOSW6a6M80smEON0jcdPf3q/FpFj5J/cZ3qpbLsc/rTSbJtFHplz8UNA&#10;tiVijmnf0WRP8TWO/wAYWmaVLLQnZ413He2Rj8BWPZ6XYxW4eO2jV9g5UY7V2XhzRdOm8iWS0jZ2&#10;QEk5IPHp0q402+pLnFdDnYfiL4t1ONWtNNghVxlT5TsT+la2nWnxA1jDXmrxWELDPywsr8+mQK7y&#10;1toINixQxxjp8igfyrait4lUMEGcd+a19jFbmbrvojh7PwQ0jhr/AFrVL7I5RpNiZ/Dn9a1Y/Aek&#10;KQfKxxg5JYn/AL6zXVdKKrlitkR7Sb6mVbeHNKtSGS0jLDjLAVpJFHH9yNV+gxT6KLIlyb3Ciiim&#10;IKKKKACiiigAooooAKKKKACiiigAooooAKKKKACiiigD/9k="/>
  <p:tag name="ISPRING_COMPANY_LOGO" val="ISPRING_PRESENTER_PHOTO_0"/>
  <p:tag name="ISPRING_PLAYERS_CUSTOMIZATION" val="UEsDBBQAAgAIACy1jEY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Cy1jEY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stYxG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Cy1jEZ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stYxG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stYxG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LLWMRvWL2nlmAAAAaAAAABwAAAB1bml2ZXJzYWwvbG9jYWxfc2V0dGluZ3MueG1ss7GvyM1RKEstKs7Mz7NVMtQzUFJIzUvOT8nMS7dVCg1x07VQUiguScxLSczJz0u1VcrLV1Kwt+OyyclPTswJTi0pASosVijISaxMLQpJzQUySlL9EnOBKp2cfRNLMvSSE5X07bgA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Cy1jEY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Cy1jEY3pmJPVSUAAPoyAAAXAAAAdW5pdmVyc2FsL3VuaXZlcnNhbC5wbmfte3lU0um/PzXVjG02OpWWy7SXuaTmvjBlU6mp5ZoLmmNqLkhqiiBINY5O30wrU1JcckotEU0RXIHKGRlD1HFXVDQSXEEFQUTgYuV87z33/M65v//uuWf+8Mjzeb+f9/a83+/nxfN8uHfZ+cKOrfu2AgCAHfYXz7kCAF+RAICNvt9sUTw5XstPVfzbEOt64Sygol1jSjHYFHrG6QwAUJWxbTVws2KsdPOidywAsOfI2t8Ge9fD8wCAUYb9uTPuCf5zI2BspMgbOE8uId8m3z5bkG2t2mo3XvOr2e93736nt/z9VqVw98hvXb9zvHfXZ/uWv/Zpf6eT+tsep38l7L1/vrjrqOHcqpRbMLOKCp0wk7TNjRr3r/jNB4aMMNvKSf3QpIg+xHX8S2Xb5Wv80UTeyDIXStmmsGhvZcyshEehiGUiivz4eJRphh0EvrVBQbn1cMtID6sTc9p6/7eKYcVfIrKIpJ08Kpcy5fnpiieA/tmjgvY1198QJBdzE0O/UnwcG1IiiSZHoMyRpqU+3+5AP2AlRNufJh0IALw58i2cd4WbLc2qRARbps1wluaaI+q1JdsAdYcvpI4icgszMYs4CDLCUks7vl21uWknDHwev1DRi5L2o8CyqUJZmGXkUQmrgonhIJAzdRhwd3OqMkRXAnQqsZiQvJAdbWtrYf7Yt2Ara8mTEPLmRJKhPre6kk7fmZz+sYesLYA6hELP3gBENH8hA4XgD8d2jCwPUG2J4skLQHg3ytRWzrRw2S7/YCD7iS/uQCXx/zBIiub/YoAI5Hc5Gozcks8xZXO3VhsFEwYo2BBK2+IMnUhP0QuWGHNBhZ0F/CX6QhZrNrZQMpyaMqHWVlU3Kz+dw35CBUudfi2fGbDZj9qbI7R911MfQFvdAdoyDKpd6i6UCWrkSEvoJEjGPNGIuJEZ3SKCjWJglyhtz1e+AiDzDgvSj+16lFmb93C5ZzWes5NUNYsesxI2KiuN4WWSARNBiYl5EdR0dph78Djyg2phwm8oYWtx8uiVzfeDgjU71EuI9feVT9lKBjts/0L1g216yTbFsdxKxI1ssBanUG5hsSfmUhqr/XrDwnLd79KvAXl93mchHze9WDn2DLGYWdhk8devCx/19Tx6UZGE9/ZtkVfvCsyRDcbWHbHvtAnlApqSaxynqsRx5iLdSorNOsLHBk5RHGlvi7iWgvOb2yNDV2U8uYw1/xTpITkljVWKXjlm3vdaUInMouba+qOkSxjZlRGTcp+n3QYzD5NyeN3sR1OLT+NwMsOUUR9KrgsuaPNogIQQkGgdtZIxE4erhKTjNL62CNSuPcBjwOWelAXz96/hUiOk8MxKaNLS08BBZpzfcPxqiZXENoOQERry9iCf3hROZpHf8wejzdPNtBis+PxmxRKUo2zL1dBVw8cGKSxhSQDp6y6DykFwpQdamiXXY8VnRboIA4nGkp80jo0Mcq07BKyv7ZZG22S4sEU1gjZV7jRYMa1dS+JtuE27+bgTo/oy75snebofX/zm7N6dr/ogT+N6QgHn98MjMP/uXiXHEnt5NNmEYt1x77wecCSu63Fca0IOhO12DGaSYQmzl+8zkOLzLAftHc+02Mt9eD59r0biJqXTXpSVumKzZpUtsUZPr6n35kvzkO4bTndfHxK4UMItcBwTpwKvOqfXTsuX5JcwsFLUDizHBXOh71C3F8BAvdbZlG/NCvGHFYRVz04kWJzQqjXMIOhxbnKffQdDZUgO8PoFlUEvNkL6DhklpYReXQldtdzZlR84aMDK2sdIZ26nVaFZx2j1euf07CB9cdZb+FepPuz8if7XC8vl4FdTxlG4xAexO6ELPiHaIZhwYB+RDSPiGiISqf3P2IQ5wnQNpZrEYOfPvSeXg8tlUxXSGg1PqTFoqSNojjqLn2201OpCrVIeBw5STICAscU8gRUJ1qZ0zrmkJfN23nc99y5eT8gv7783YN6RZlzw549seU1mzvYORMRV52wqLDT/ICvtmJ53Ru4F4oHukT/s2+rtIHfHjo8TnIeNmu4GfoT90vNnQs7RZiOQkGXUc/iHEFsTp7OhdHyJ3pQzbSZmoJt9pVs3eLgpisbpBdHUUoMtWAnRDKP0uL1nTjDceOLkkotyy/OLliHaHwm0ho8kUPPi04WIgqn2pphL6TOkuWX6aw2zpYIG+mKCVn9VT1MXsBmLyvbuDr3agLeZEtW8RuooQsOGkbYsNWXngDXRhQuKwKxAEnGWc5UTZLXexGPN/KaV0kZhd8zVpY5bvahhUW/+OAwVsroy/4ydFWiiD7gJc06CxTqXxXwwKbg6cbio5eRu2+kXNqyPHw9067k4/Fbiu9NRlNClYqLLCk6Iy5DGLgawMrqPfP/xnOG4GaNqu33pLW7nfnxglUbBXNs9vyXtVI6JvZrTMi67S+ByzS8duBML84IK52IGbPlqDwLjEf4jJnPm5ewA1o8pvfD8IdCm4q3GsLZE04ypAOpFop6eG8ygNKD1tXX6DJq7rzI9tW5uGRfEC8tm9SJakgi2tKV/5SZpZIvs01nlsUTSqBnnpleRWaUX8Rj1Qx2OJvWShFnodkQkFftj9SUnZ2yTruI1suc0RS4vvkSBXCZjkSu5210oukHDlF5Ky2aAfoc3uRujmpzn5wF1rm659kjx8WlPq/2SyzK9KcYoW/X+tPZuV+Mktpe026agJm3msbhXKeCBFdHIS17uW4KlThcuqbkcd5l7fBbi40XNHEsu3V6peOj519YnSm/U/Zur5eFatDe5XLhyWrMwh3qc1RthblvJzY3XyKa9oGbLLz7sMA+iuNVjnz0R8QdWcmVxiwWso80tUwXxPxVKHwWV+6eCqZACHhyhS3W8oS4/fy5d3JYYj+gTENoNtxRGN7aPV/jTXirv5Af+qBcr3ndd3iNMl8QzInrDUL2pj1nMB38uhktmxOblQreCDIa/lIp8TI2WduePWxzNlmPC5elSwG1aTHYnJjM972bPvQhn12nJFQuLP/nJGbdCmwT3F66bHVPP0ZcaRzmfNmLmTX48XMzOWmjJzI4GhXuz6nK8elaKUc7kmU3WNG/9WjY0HP0dPJQ59WC746lyHi2k6VYpamVEiBzOhcaF5ik6nXe8Pw3JNnxft+SvXugl0hWwE996x+udPLA8ROnGcAbJlkfDr47OwAqCdHhzcCAHGdC8aF4R0BBRoHTRIn4RwVjABMbN2tBjmpqEFsTwAtZiuLpJ5HYuoR0mNeoov9CAHzVptxgOnnwQGUqszM4Zh+l1a7IiHkqfjg8eY/hjnSUnq0FXJId4hbOpGgz1JIb83uz9odCpCtlUewLMn4e3ruTuA9Jw/QclxlR3tjdrIwDNmez0PaaJlwXRzira7oHp63oxHzyk1MzXeTUff/8tpbf10vWV6cKJntY/I0ExXW6sdBo9oZdSkqFbukKtG3az4twLdH4XZfUtZocLVOiVdscc19gLbOG9OWruKd+Krdo+vDtG0UwfjDS2Bz0Jo6oOL8Q5QJ0aNUyjHEeVafuv53dZBDAXSAXgtkTzDBNdBprDkliMG1ZGa6LVQxHKLxL9mG34FIhVEjWIY4pfyJ7xnNH2Ru8zlYHU+mEax1AnW6Zc5hRZ8hisIUKloU5S+7/vgMJwDbOVRlGcRanqoHBfQZw682eY/8jS0+jqjEUEotADCnbJdqv8UchaFm0G1F26kOq/E7r3WMqw9n/FXI9Um0ebyMgEPVEQagMAfW6SdMF5eyJ/RThOGM6Qbgb4qRSJtEgSbqMLApLm/184FaD1mV7RXgDgNjHZXwHvhlTgGwCAG47/mWC7CJTzgZhKlHRGwdGZ3qnAlT/4njVQDMBKCnwMqDki2KggZP+PCTWCBxBEEN9AvmiAQUlqUYyPeXvr/HlN/HZ61aqyfF65myU1XWOfW10KkC+xSaJRxvHiFQ/btlxNEeObNQmZmT8Vu3esjP2sXEL9wvtRw+tEb+0ofAY3VQU8pNDc2W4ksOW3GbtVNi2+f274xBV9Gc86nU0tU9jzpox+lofvsG2EycScwvmhiEqbfXYn4pQI1ue1rRO+V8x+06Woi00+J+JAS/PjdmuhyE72L4Y/WXNG9Wylq42DIki3lYq8XmmtufnmdyMBO3nQCfukgQyXzNVC0pnJzKq1oHqC1eFZrqQ19mu9ayLQn/QrkRyW9BVib3uowrOmQWsuYI8KdHobP81xmvQog67Fqjy3E+vOW1uWqyYKXaNrul6HK/STHP/3CGQ0+ifOEeihtvwcOr8DKB+gGVCaxMJaivTG9l7SF/Y5LwhZzHZ6jRQOhpp1WPPben7+WnkTM+vJF2U2OhtMcQ1KePxDq8xr5SvrNvSDlLVth5vm322rJU5HZd7+TxQvCEUqZPd6BYxYi4Zju081Zvhtxf1tfL8bpGmhhe70KmR86bJ+NDfgiwP+8cUeZm8F3+EajOt1ff720KByusRdDCvyvmxD0HVc0lt/XLooHbKDOMSlJUf01n5xhcR0wEZFORA6XHbk2+k/d56I6pxy3tUuSg2ATWRheCqllIb2LxEWJemcMcI10OZhzmFn2kU/h+q1KtV61CJR5s0qvxonvYO/u3m3sWF4nZurg3uldJ/TcKLXNKxKk1KLGWvUODbjnhXnt5P5o4IVUeKiJoy9iL7yxZkCioq5i9TNziVzF2beG62XkXXKEnMU1/HqkvH+pJd+DSBc8+Ben1Qe8YvlNi5HrkY1Pln2qy6vqeEuShmD0F9V27Dcgy9Ckaop+MKyuIQ9Xb3RX5KCN1WWFD5ZAXHImgiul9QUsCV1eFivtRFlcL7xMbhsf1j9pZW6ddOXHbZNgOQ9l7Oz9nTZ+Z5XjQrlO6lVNNDmYLmbrqHPaXt+MVnLUwmj9Kso2q1shTtXZdKYKEiwww7uqOS69XnNrS8SN6D+Y/ye9+1HzpzeIOlhQp0SCvQqyaqI6f0++XeHKF+8GakMwT3nXDYrthSJvEP1eoPuT4NQQHFYfL09Gl69zkTi/jZhDDUeFZW4U3tmVdibuI71Rb2PMT7/1uYfFpy3uSqomLD0FOOq6ca4i3jHvaqEqdewRMcfe8pcgubc/7dSkrMm3AXmVhakcyC+Pqq+HIZ+b2v/Q8UpRLuVbagsXP4lIFDRkNAYKHmJcQV1dfAiG5PFnY738GCl5sH2mmuFOtsbE/mB63FOivvzQTlXkYCpnmendZ8cfV1QHXMi7t1Nn1/wwBC9ttrWW/8WS3G4mb+5Oie5YQIaZEAICbQ9s6yvE1hHNshzJNeOGK6o6G+mtKwzyxvmjjqrZ8/HayuCVEJEBohtz0qITOV4Drv5S0calZ5keuT/Uh1BWY3fw+ax2FcGM2hL38Rd/VLcjSiwJKfQLzeRTtCLHI3DxglZMZrxJEzNys0vHIlX6Xe9/bpAOSIcOFBW4fs61KyuIWMPR3/dvUDCXGJpvUCcG7GHHTvIB/XFiKPn0OnM0HUBCfQkNmfIoHlEiCFB4zgfwTh6f8zeWUfdL1WoXLmaPqf7DCQBpYQqNJArm+b0u6Yqd578mw6mDGKYTSR2rjQEMvyHKKt2RN1X03895bzq82DqnV2ucHpcoVlNLqEgQCJrWm+CorqhPiPYHPNMPrgbhAgYzMe4BPx74keoeteHXBQeyuAttdSfhP7LX98YR5me/zvth4SaA35HEXpZcU4D+b+0/1UfQbwE9Lrlt+4bAsSHCNlGs4MQfnte49JQPqbDbb16S0L0XkxB72U1OnMejw+6qIIzozukbpcYSYeWc33aDKrWq9YJLKGPOoYVt0EzVHVCoZik3OGL0/pJiQkM6L1/V2tYOKNjdVgEER69BZG0L4C7HPJ3wdG4cjytnPch/a+RLw1+tLt3lhMf433Tx5tXHU860XtpYwz5OULbJOIXMrvxWoDDuuUNQ8L8nsYV+igyysHEwbzdqZZrmWcQQYziDiMQfzM53Mgb0dDRe8MpQ/Sb4vCS4Sc6Rkkljfd501xXhr4ypdKT4/y3hREMUaiLeGQgeaamTQvuVlbzDROK5Vav+v0lXk/H7j7ifHajlbZv2JL1xxL3sF76Yu1mXnnscOguRdbys76099JKN1kIz9Cs+L0osRaklSc++o0BB8Ot2RKaE/YtGUsrDAWKb03aurlk/z0BjMuWIIAmd2LjzSZL7S+3FXfgPUdqPoaQU/325Iep/IYHh+22nZgYejVILOA3dkbofMkulwClZBpgb/1pMdFSUOL+aIqIlJsESh42WvIOvj2Nq1EaovodtGGwN0XG/R2WgqE9RuiiUyOpo090uofj3cqSR+zYieVIg0ft84OI6oCehfWYwHQCIXs+qqR0H4TPOr0SSivAesZnTs/c1A5MgN27NUjUVy9JN/hiSYdXql9Jk5OPs+oLF5BShxJa6TelcTyvbxRtZ5Dl+berHKydT8yF+kvmgYIeswdDxdVtW5vDvJ3VbIN/Re2DRtmC1q0kDwlBvaX2V0c5zh1Q7zCkk1q7CKz6q2qK6uVQRnTa7Fdxuet53kSIiIBIezpNArowp/IcX5/crr1CGq85zrwwE9//N1PWrka91SPDR77jJbqVRWAjmQmqOAbZLA/5YYtn6fqe2hGgRFaqVUp8xKlVCPQpI5tZ+0hsLS78L8I7lbVatoi6TxDm5UzUSRqZ956oABuMjIZ0rBkTwf8Ln/RZ0MhZ3n5IU9UajPwEaoIMFFDleRFJhxGvPc4n9PszmlamsWYdeEqhAvhQJSv1nILEg7+GMvtfp6EXsNVcZS3rBOvIQnCrkdHcSQVSfdmhPD2BDkhqanLNEodKy+RrqIo6k7tk7XGbXPPJD4JzUe3Gqxu9Nz9Nzt2Un1wUlTUWr11kFlgVrn7duNz2+p8NwQmbaU36UxXvU1UJMvXs/jB02RvMXEDKaFusLxac8oDVn3gkS+SYAv3cYGe+g6vWhYwTfVBYlRqVJIfNH61LrIpepUyIB0AHwBZctRps9XCuPu65B6xAfD03l6gzQhO3rRRHbSMppZjIJxbdWKa9cE8wA/iqrbSFbp19Jnq4H9//vM8sg/YQM2cfrMWybSVez9ldYAxi20RM4WC6J2dyA00y3IkRw8RyUQww7vjfhoS3vD6NTc6rmfe45pBQNp/1fTbsRbFRs8pdI/8UL2iLNpXepDJrhIjsLV/gq+W4bC4TaKMzA3fvRJ8x7I6M2EC31jmnf5L/53z0SLiYwPX23OEInSZKMx3kyV1gD/6l4AKY/3hifQWB1wXsDqa80HnWF2OkW6bzsk+Ge48w6hAYmGSkoecuQnHdarfd1LPnZj4Dlz49QdS2Ox5KuUEvL82/+uFq4M3tcVMVN91ZJeHD0bDdP7nRLmfJTHQDy/U3OAcP50KybVLaDM/pRzCEnjc1fQ2NM3J5alsU8mDFUYowpaEvW2IvWembsUoahY7ZVinvI6EtrxZawK+Qj+Na4RmSah3+fpGTUyaY1lTdTrAlPNjNxiYOK3ufX4k7+XeobujkgbGbioMvl88/kdE68bhE0yj2I5hHMEhlucvgrV6zG+01Mc9rM2FrYFCC5snmbMZjB0q0jSvLKHvGZiftFg3Wt+K5bba8On9QzmoIGfZ+2YZQCYmwcoO1vY5e0TWThjCe+nCp3sEraao0z+Hy5oG7eWVLM+6fA3JCoO97AqtCVHmo8jJqW1zQMnaoz2a/Gf/lrqzbWRwlsnfU5soeo3I9Thb4Ijb4OoboUZKz+Z2AZtSyD13lx4seAEtK705V6wwY+AbNxHyoMkKeDW4JIHsOhg6y3dlZU89X9LB9WB2+pl1sWUvrzOvtpCngNhIeCad/Lr38s5B37wfgVz2KdAmRI451708r/fjJCBArfcOrjX3lP97afkMRAL+oEpcf7kfLaD76lPDIK7j3iyrfuw3KDC+GFPYsQhSLMSGjL3t3BI85BVMy+O8b+izTKu09UnpjjEA9ZI3a4vB6bby+idwdl1iCe2Pbfqy7f9HVpD3St6L+U6fBuU06Hbl0ZPlw57mCjCLdt0fPHL+jc+dEs5FTuLqtG6MhYrgNyG9dDbfYTTRi7vOkXdJrHoqsz+lXGwvJCjPyB0ccXi5efBocYrHUtDFAqxskOcF/OcEkolynAnC1u1WoUpsKO6FdiQuUnSX2/LM8kJBnrchY5xb6qhtBa2mfZ7C3uqeJr8gH7c7GJBGaJqzxIBcGp//qetaWqPirRP4UHxZ513mHtu9KF2owpgHXeDd843V66PbLStcIaWlW7Y0+WtgQGi4Mgr2EP028ni4J9PPXGWHdUrrvwRC6hDd9bOhLDPNLjfYPkveYRzZtt2TpcR6J2dHlacaMilzOLKESWY0guQ5WgNGuAbGf+q4PtTNxb9YuYmS+jceRtCPJ+nYfXung8oLqHEUDB+G+vQ16X7EIXsRjehTNdWDSrHPnNLq/oKFra84pG39XxHRZXEdMuLckeaCKUOsYnNi+dKAZ+X/t6/PQ51MKDKcQJbuCdp32mR5vTjWj8r5sBv8+N/h/Hz3oCmwT5sfYm+ACIQMCXD/ICEAueXw6twgpgobADuKeNDBzNUsPrM24pg6PfWedmX24uGeiZ9b8wUSVzic/1i7/pJM9V0/0VslkPHkSfLbj83GL5/fF7h1DZs1bPx3f8OQyHkbZdnnsr7Bq1zI7JMeKOYjNMltzbGilxYwc3T29TXDKqr3w/P/ohOkfwj+Efwj/EP4h/EP4h/AP4f8gwXZRJuFBRmEcTQXDDc4hpmRUZMqUcqEKzmea/x9SZ8Y6JYVycSGGIsZQBptkKzMY4GozsEnNu3TtPar8CmMA4LUt+qlvATsiQDL0dvBoN2jGtPAQTfM7OEVQbABOWjyGWvwNOb4t4GmFlYJ3p1LS2v0ekL6t/7A4goh0ZK6yzbwIpMYhK8HROx2esyrBoFDGzbRUZW1niQFy4X5AnjBUk7yYVRn56a7tday4r5Yc1xfMdqtdZakBH1j9XlR4dVS0uOH2zGLLfsgl43eE97C2SCvHit+lOYXinKma/kk0SowuZcB+JdnxTJAxD+Pywc1F/oiFP+ixHTZmmqYOY611NJm2fJkKua6lLRmgxu/snOXSAmSLbNXC5d/ptumb3go6yLKPx4CwboPm2jkJ/AFr7VUrlozBbnRq8RYyiDtzvLKzkqrmvsoEz3ga8QYl3Kvir3KBlvigWbVG/wfRTNrXgAoX/cx8qZwSolSDB+vVP4GZjphY9YqHRougRCN0JHGHpOzy42eW24wdlbSUyEGUWxlnjrw9eiBYI5WFFDzXRmpcxGec3MSOc7xJ59ektPtTm84r5ffm92P9qWD+SIipHDzzEIYU4guR1v59geplEN/atpPNizLrC5M2F8Z0XSS/G3ETxYA3S1M9HyxywRGtMHpkbgQaKwhhNCoXQb8Oe4T93kqhvTGNX9+BdJ60qdr0xwTZZVcbS03tEGsijh6R+wMmSelF0I22103na+nQo930dxxi3MUxHGB/jikvw7qjIXiAGEfjJ8/vs/XlGsaoz8/WWWaVgtb975/fi5/TA9VKftnrX1e/CCHSG1XgoofPqhyfIX2eOnW2BrfT+qzTjROROp19Qa0JQZ1pwTfKxSOmzJy25/ogLbBv6kRD27sZYlwjOM/tz2MReNb0kxCanoiEAIw1DP9R34zMBcdOaQgzSFVZnY2p3p1XHe77Erro7mP5vxxMj/U1J9E6G+dsDgra6dm+ITR5PlOcT8dAyOIDUxQN6F78xEZA/zHcHU2uHwIzGI9uLzJbtJkbjOednRxp1r2hO+HaC75jii5quNMr/tiIE/8QOFtBe9gNHDGJFL618y8cFFVAMDxXH14tQQDxTdU1ppXJpvyTblaDR1qi+1Tg8uUMeQK+fO1yW3sfxOuzOjObXGkl7zpxpDhxki6qUZZuTrdSJlFWsJSVydNLX2epDuzL7sutapnaacJIsZtTgdfucKmzdwx4d4mt+o43deRiCJMNE8Zt/sPa8/u2pMpdmIc+LK863LXcy96BtxgIdFTEFJO4c/c1vL5hhV12TlItzrc+uRMDPE8RJVJERTKLdmoQ8rRv1OARgYyvKM4rZtinensBdfqavD5rY4awy0bQUgQMOizgHjgT3ETjdoFxCKWzSr8/Z7D/CFzcV7zbVPtUGvRMe1BDN7D55JuQ1YWf/7WpNU2VFVEPJjt+jsTF7ysm0gNNZzz5DGLUkWb0meWrkuRRDcanW/hoP2k18ENekciKKW5n70Ut7AWeHq0IoW0GVFCLKC4YfupKbo8XZaUXE5uGAOlw9E2cd2hT1YFj2pyqJ+KPht29y4/inORgzvnaHDBq0EzQ59XSMoebexWLBQeclOCBEjyVUdX0QX9kqjC2OTr3Sol26eAFYixRWvst/A4uahtJHPSUZdHyfS6rrsVe/pc5MkevdngPvPvd/ldBd3mR9YqSMRdwdpxE96QKYZcmVn9rsZ+wfv7Op6BUZ1KPY/h+Ppejpqt62C11OOM6URrM7PTluBMqrjAyqdF5s5nRDJ2avnnLjv2NVOVN4RS9UqB7+7ehkmv7i/YOTBM7G639sV3AwtUJZVA6769IW/xENrjITH6jOs3cdLk9exvAL9VsNCFoRY7cm+XYEvvEktJqcb7Bbcqr+flGv4IOtqFDneODDWYcw1c+LbYhkmca++BuvXCSnsBTdOkuUmjf0hrUgGb1JIGEwB4y0OqEYKOv5j54bB7HkCq6YVo4GEOLFNOu+b41c5Z2fAWoi6QO4+pjWhPSXQ8QzvrrcE6bWOsRdy92gfh/HmmD+U8jjmS8Cldvr38/QKoctD2emjI6VFDuC3bRokar/Is6t9+3IiK3LDfenfOAJqP++bUWXnrqkEIl6KfJ/FbtKbuNkLZPLg3KhSAPfftJGswRZJNN3Rfqi5TxC1E/adHer4Zr5aB0ODpKGa/s9MHpn5VEOuqcaSIey2CZ03wK+j1mloinAjgP8IGpQ5xG0lne2FJ/AEXc81PToPuLgBR6yZ32iiMC/Qm3XpBBXMFaMu9MTZrUzHLUEZz3gVNjf3U/e7M9qOzHmo3j5hlgPdKVM2bjRvwyzw92bcIzFqcFbFh+v55vQ0QewwfOt2Y8ec8yL+9ZRUszqlxsVeHyDtQqFRWZNL43KZDvBlxyw6D94VPsHRYOlO00c3WoqfLkZKeiwOLFm4zXY3xAsaTXF782a0GZi0ufsmAaZp/yu9mQQvetv86wcHgRE5XJsaDYP+CoNbY9L8HGlk6M5IkMGV9PPO202tLvTozQKG0IDW8MHx4KwEdnK0zpgAi3kuScCXTA6GqXgbQr9R3XtaW1Dg/74ULtL+2GPemow1TgLZOmtG70ZwPGifouDsE2WGak5ifldkkVk528Je5++CFWSdc0hpt7oeUVP9+ImJDOOdq6uxcVgEdeTlciBUHD1eEznNzz6v64gTgzdvgJZ3kuJM9SwE3czZ22gyT1C0pRK6XA727WtvJesc2g8gVt+aNtWT+nyQ2ovbMkyn2QXejZYE0KrFwmDtJmaVOLPxtUbRu0q5LX1dYXSPQDjMERfAxztVMuAmmowJ+3n1x8u2LESPN4axjjnP1e3GpeiaQTKRr74c+JYHV4qAeuOecox18dmDHlLDcU9MN+itM+BLxiwpAxyi0FbNcJF+S0G4a5/ICZcHCAvPj+JIYpHWGOrAohcqGqlNWvgC9mQIEdsEZMo6zS6AHS3oDoO0lcTlIUf+ztV1qtE2Z4kVxfuCN/dzVaGpsHkaQa+UYpUuM8iG3d9yWANPIdng+dSCoP1D7sXhqHUjSUen4nZrfTvB7rGMDCXjP1QbdmOHHHEfoH4IIqcOHcS6dOza/co34hbacAFw8BY/jm6dSJXfDCW+gis+lM8hXCsr6EGlmvWHLMkprBkbWr0U4vHwBazmnMAUO97SalQ/1k0xFhqUJNYn8I43JMGL9DNtth++0NucBFLrA7oCNtiY5xwyIoUAst9JlJZBcodRSp2Ot2gmS68yUKaDd5Uu82XplppZA3pQWP7a7+tLuBkkfXYJn88q8OlGiNIlG1EsnFJ2jSCbuY0Hsxh2DasVa0pTWb9OX9UCMGu8tCwA4JTvXr8/PUhMvHlGVjdmZVK5lAcabyLy8F+6liRQIsYFQnJxL8thSJ7KnJo3aQ7VVYxD4r36h63sRXgH7O00LDhlsKMJBvB2lXCmU0YT1SRymSRkqj0uagZ1IccwV3zCcxNix25QFrdV5ZPs/OkE1mFHzj47fzs0BzTvDZNVBqAWJPktHKAD90O9qig1h7awepntoVmSiqgk7aCKCvuXZ9ccQdzxu2x2wn1MIW/tgLOQsZdfcr0ZZUaWNSKISVrABx1lQiyovTcOm4PC1efGVB4m8LuIlsRxIGkAk+RHvzPCcoPSYKyOhDzml+QrVOXpOfYOop+PL8OPsCSnChdAP0KCskd7DpGRZRa4r7rf7khxPX/SV+JTGfgU/truUawADuFytOJH7O+vfRIjMrvgIDPa0YONJqyV0J5qxM/aZoImH7bh1qNnJuyad/BQDU6SqRNe+OVQyWOHYCl7w6hTtJR6xuNb0QPD78lLsvwZHMlLxSJDm7xbPemH9caqTLaitRwHh9N3L7adr2/oP1EUQQoxycCI2+OTmnA73VLkJcmDLbv4bxaUf/+6tyyOt8lMn+T7/E4B4VkOUySfcdxeAmPeosT0SRS6d+UIzqPMPGSEqkV4ha0QiUmZ/+zRr74Ttmiv2xpOvDjGvo2m87ehN5JGj3S8nPQ5EybYT2zdcO4j1Ba4Ltf3Q+V3H22t3/AFBLAwQUAAIACAAstYxG5TYxQ18AAABqAAAAGwAAAHVuaXZlcnNhbC91bml2ZXJzYWwucG5nLnhtbC2MWwqAIBAA/4PuIHuAbdfSCjIvk6TQixKr21fQ/M18TGeveRLJ7UdYFwOMBLbPs27bXQruFNfbGKWiDxC3gbLFkn49wxC9AV1XyJqrlmoQ3oXRRwOKFGrJzA1B8S4fUEsBAgAAFAACAAgALLWMRioNwzZRBAAACxAAAB0AAAAAAAAAAQAAAAAAAAAAAHVuaXZlcnNhbC9jb21tb25fbWVzc2FnZXMubG5nUEsBAgAAFAACAAgALLWMRiXfYoO9BAAAyxYAACcAAAAAAAAAAQAAAAAAjAQAAHVuaXZlcnNhbC9mbGFzaF9wdWJsaXNoaW5nX3NldHRpbmdzLnhtbFBLAQIAABQAAgAIACy1jEZISKwfsQIAAFEKAAAhAAAAAAAAAAEAAAAAAI4JAAB1bml2ZXJzYWwvZmxhc2hfc2tpbl9zZXR0aW5ncy54bWxQSwECAAAUAAIACAAstYxGQVh2I5EEAADcFQAAJgAAAAAAAAABAAAAAAB+DAAAdW5pdmVyc2FsL2h0bWxfcHVibGlzaGluZ19zZXR0aW5ncy54bWxQSwECAAAUAAIACAAstYxGkkawmakBAABDBgAAHwAAAAAAAAABAAAAAABTEQAAdW5pdmVyc2FsL2h0bWxfc2tpbl9zZXR0aW5ncy5qc1BLAQIAABQAAgAIACy1jEYa2uo7qgAAAB8BAAAaAAAAAAAAAAEAAAAAADkTAAB1bml2ZXJzYWwvaTE4bl9wcmVzZXRzLnhtbFBLAQIAABQAAgAIACy1jEb1i9p5ZgAAAGgAAAAcAAAAAAAAAAEAAAAAABsUAAB1bml2ZXJzYWwvbG9jYWxfc2V0dGluZ3MueG1sUEsBAgAAFAACAAgAMwOBRM6CCTfsAgAAiAgAABQAAAAAAAAAAQAAAAAAuxQAAHVuaXZlcnNhbC9wbGF5ZXIueG1sUEsBAgAAFAACAAgALLWMRhe1aH2NCgAAE1oAACkAAAAAAAAAAQAAAAAA2RcAAHVuaXZlcnNhbC9za2luX2N1c3RvbWl6YXRpb25fc2V0dGluZ3MueG1sUEsBAgAAFAACAAgALLWMRjemYk9VJQAA+jIAABcAAAAAAAAAAAAAAAAArSIAAHVuaXZlcnNhbC91bml2ZXJzYWwucG5nUEsBAgAAFAACAAgALLWMRuU2MUNfAAAAagAAABsAAAAAAAAAAQAAAAAAN0gAAHVuaXZlcnNhbC91bml2ZXJzYWwucG5nLnhtbFBLBQYAAAAACwALAEkDAADPSAAAAAA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1519</TotalTime>
  <Words>718</Words>
  <Application>Microsoft Office PowerPoint</Application>
  <PresentationFormat>On-screen Show (4:3)</PresentationFormat>
  <Paragraphs>175</Paragraphs>
  <Slides>14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Century Schoolbook</vt:lpstr>
      <vt:lpstr>Courier New</vt:lpstr>
      <vt:lpstr>Gill Sans MT</vt:lpstr>
      <vt:lpstr>Times New Roman</vt:lpstr>
      <vt:lpstr>Wingdings</vt:lpstr>
      <vt:lpstr>Wingdings 2</vt:lpstr>
      <vt:lpstr>Oriel</vt:lpstr>
      <vt:lpstr>Equation</vt:lpstr>
      <vt:lpstr>Lesson 2  Absolute Value Functions </vt:lpstr>
      <vt:lpstr>Graphing the ABS Value of a Function</vt:lpstr>
      <vt:lpstr>PowerPoint Presentation</vt:lpstr>
      <vt:lpstr>Ex: Given the following parabola, graph the Absolute Value of this function:</vt:lpstr>
      <vt:lpstr>II) Piece Wise Function of ABS Value</vt:lpstr>
      <vt:lpstr>How to write the Piece Wise Function:</vt:lpstr>
      <vt:lpstr>PowerPoint Presentation</vt:lpstr>
      <vt:lpstr>Which of the following is the correct piece wise function? </vt:lpstr>
      <vt:lpstr>PowerPoint Presentation</vt:lpstr>
      <vt:lpstr>Graph</vt:lpstr>
      <vt:lpstr>Graph: </vt:lpstr>
      <vt:lpstr>Graph:</vt:lpstr>
      <vt:lpstr>Given the equation: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7.2 Graphing Absolute Value Functions</dc:title>
  <dc:creator>Danny Young</dc:creator>
  <cp:lastModifiedBy>Danny Young</cp:lastModifiedBy>
  <cp:revision>135</cp:revision>
  <dcterms:created xsi:type="dcterms:W3CDTF">2011-06-26T05:06:25Z</dcterms:created>
  <dcterms:modified xsi:type="dcterms:W3CDTF">2021-03-27T03:56:39Z</dcterms:modified>
</cp:coreProperties>
</file>